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63" r:id="rId6"/>
    <p:sldId id="262" r:id="rId7"/>
    <p:sldId id="261" r:id="rId8"/>
    <p:sldId id="257" r:id="rId9"/>
    <p:sldId id="260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8" autoAdjust="0"/>
    <p:restoredTop sz="97436" autoAdjust="0"/>
  </p:normalViewPr>
  <p:slideViewPr>
    <p:cSldViewPr snapToGrid="0">
      <p:cViewPr varScale="1">
        <p:scale>
          <a:sx n="154" d="100"/>
          <a:sy n="154" d="100"/>
        </p:scale>
        <p:origin x="504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sh-Lieberman, Jaclyn" userId="S::gish04@osumc.edu::29b2a8fb-a2d2-4e10-a729-74879f6fc9c6" providerId="AD" clId="Web-{42FAB8D0-AEEC-A227-C6F8-06273C16A7DC}"/>
    <pc:docChg chg="modSld">
      <pc:chgData name="Gish-Lieberman, Jaclyn" userId="S::gish04@osumc.edu::29b2a8fb-a2d2-4e10-a729-74879f6fc9c6" providerId="AD" clId="Web-{42FAB8D0-AEEC-A227-C6F8-06273C16A7DC}" dt="2024-04-23T16:26:48.017" v="66"/>
      <pc:docMkLst>
        <pc:docMk/>
      </pc:docMkLst>
      <pc:sldChg chg="modSp">
        <pc:chgData name="Gish-Lieberman, Jaclyn" userId="S::gish04@osumc.edu::29b2a8fb-a2d2-4e10-a729-74879f6fc9c6" providerId="AD" clId="Web-{42FAB8D0-AEEC-A227-C6F8-06273C16A7DC}" dt="2024-04-23T16:26:02.891" v="57"/>
        <pc:sldMkLst>
          <pc:docMk/>
          <pc:sldMk cId="3118862056" sldId="257"/>
        </pc:sldMkLst>
        <pc:graphicFrameChg chg="mod modGraphic">
          <ac:chgData name="Gish-Lieberman, Jaclyn" userId="S::gish04@osumc.edu::29b2a8fb-a2d2-4e10-a729-74879f6fc9c6" providerId="AD" clId="Web-{42FAB8D0-AEEC-A227-C6F8-06273C16A7DC}" dt="2024-04-23T16:25:00.858" v="13"/>
          <ac:graphicFrameMkLst>
            <pc:docMk/>
            <pc:sldMk cId="3118862056" sldId="257"/>
            <ac:graphicFrameMk id="2" creationId="{A1ED8FC0-155B-2D2E-D4A6-9A1CDD2729F8}"/>
          </ac:graphicFrameMkLst>
        </pc:graphicFrameChg>
        <pc:graphicFrameChg chg="mod modGraphic">
          <ac:chgData name="Gish-Lieberman, Jaclyn" userId="S::gish04@osumc.edu::29b2a8fb-a2d2-4e10-a729-74879f6fc9c6" providerId="AD" clId="Web-{42FAB8D0-AEEC-A227-C6F8-06273C16A7DC}" dt="2024-04-23T16:26:02.891" v="57"/>
          <ac:graphicFrameMkLst>
            <pc:docMk/>
            <pc:sldMk cId="3118862056" sldId="257"/>
            <ac:graphicFrameMk id="3" creationId="{60305D13-20F8-6175-5454-DA8373633575}"/>
          </ac:graphicFrameMkLst>
        </pc:graphicFrameChg>
      </pc:sldChg>
      <pc:sldChg chg="modSp">
        <pc:chgData name="Gish-Lieberman, Jaclyn" userId="S::gish04@osumc.edu::29b2a8fb-a2d2-4e10-a729-74879f6fc9c6" providerId="AD" clId="Web-{42FAB8D0-AEEC-A227-C6F8-06273C16A7DC}" dt="2024-04-23T16:26:48.017" v="66"/>
        <pc:sldMkLst>
          <pc:docMk/>
          <pc:sldMk cId="142171951" sldId="259"/>
        </pc:sldMkLst>
        <pc:graphicFrameChg chg="mod modGraphic">
          <ac:chgData name="Gish-Lieberman, Jaclyn" userId="S::gish04@osumc.edu::29b2a8fb-a2d2-4e10-a729-74879f6fc9c6" providerId="AD" clId="Web-{42FAB8D0-AEEC-A227-C6F8-06273C16A7DC}" dt="2024-04-23T16:26:39.236" v="60"/>
          <ac:graphicFrameMkLst>
            <pc:docMk/>
            <pc:sldMk cId="142171951" sldId="259"/>
            <ac:graphicFrameMk id="2" creationId="{A1ED8FC0-155B-2D2E-D4A6-9A1CDD2729F8}"/>
          </ac:graphicFrameMkLst>
        </pc:graphicFrameChg>
        <pc:graphicFrameChg chg="mod modGraphic">
          <ac:chgData name="Gish-Lieberman, Jaclyn" userId="S::gish04@osumc.edu::29b2a8fb-a2d2-4e10-a729-74879f6fc9c6" providerId="AD" clId="Web-{42FAB8D0-AEEC-A227-C6F8-06273C16A7DC}" dt="2024-04-23T16:26:48.017" v="66"/>
          <ac:graphicFrameMkLst>
            <pc:docMk/>
            <pc:sldMk cId="142171951" sldId="259"/>
            <ac:graphicFrameMk id="3" creationId="{60305D13-20F8-6175-5454-DA8373633575}"/>
          </ac:graphicFrameMkLst>
        </pc:graphicFrameChg>
      </pc:sldChg>
    </pc:docChg>
  </pc:docChgLst>
  <pc:docChgLst>
    <pc:chgData name="Gish-Lieberman, Jaclyn" userId="29b2a8fb-a2d2-4e10-a729-74879f6fc9c6" providerId="ADAL" clId="{45EE1BDB-EF2A-4A80-8EBE-1518910C1255}"/>
    <pc:docChg chg="custSel addSld modSld modMainMaster">
      <pc:chgData name="Gish-Lieberman, Jaclyn" userId="29b2a8fb-a2d2-4e10-a729-74879f6fc9c6" providerId="ADAL" clId="{45EE1BDB-EF2A-4A80-8EBE-1518910C1255}" dt="2024-03-29T14:20:37.449" v="637" actId="20577"/>
      <pc:docMkLst>
        <pc:docMk/>
      </pc:docMkLst>
      <pc:sldChg chg="modSp">
        <pc:chgData name="Gish-Lieberman, Jaclyn" userId="29b2a8fb-a2d2-4e10-a729-74879f6fc9c6" providerId="ADAL" clId="{45EE1BDB-EF2A-4A80-8EBE-1518910C1255}" dt="2024-03-29T14:04:39.064" v="560" actId="962"/>
        <pc:sldMkLst>
          <pc:docMk/>
          <pc:sldMk cId="3984087758" sldId="256"/>
        </pc:sldMkLst>
        <pc:spChg chg="mod">
          <ac:chgData name="Gish-Lieberman, Jaclyn" userId="29b2a8fb-a2d2-4e10-a729-74879f6fc9c6" providerId="ADAL" clId="{45EE1BDB-EF2A-4A80-8EBE-1518910C1255}" dt="2024-03-29T14:03:50.198" v="394" actId="13244"/>
          <ac:spMkLst>
            <pc:docMk/>
            <pc:sldMk cId="3984087758" sldId="256"/>
            <ac:spMk id="2" creationId="{AE5DBC8D-6204-5C79-A41E-FF1913345C55}"/>
          </ac:spMkLst>
        </pc:spChg>
        <pc:picChg chg="mod">
          <ac:chgData name="Gish-Lieberman, Jaclyn" userId="29b2a8fb-a2d2-4e10-a729-74879f6fc9c6" providerId="ADAL" clId="{45EE1BDB-EF2A-4A80-8EBE-1518910C1255}" dt="2024-03-29T14:04:39.064" v="560" actId="962"/>
          <ac:picMkLst>
            <pc:docMk/>
            <pc:sldMk cId="3984087758" sldId="256"/>
            <ac:picMk id="5" creationId="{AAD73189-1026-38F1-E370-2938E7B539FA}"/>
          </ac:picMkLst>
        </pc:picChg>
      </pc:sldChg>
      <pc:sldChg chg="addSp delSp modSp new mod">
        <pc:chgData name="Gish-Lieberman, Jaclyn" userId="29b2a8fb-a2d2-4e10-a729-74879f6fc9c6" providerId="ADAL" clId="{45EE1BDB-EF2A-4A80-8EBE-1518910C1255}" dt="2024-03-29T14:20:37.449" v="637" actId="20577"/>
        <pc:sldMkLst>
          <pc:docMk/>
          <pc:sldMk cId="3118862056" sldId="257"/>
        </pc:sldMkLst>
        <pc:spChg chg="add del mod">
          <ac:chgData name="Gish-Lieberman, Jaclyn" userId="29b2a8fb-a2d2-4e10-a729-74879f6fc9c6" providerId="ADAL" clId="{45EE1BDB-EF2A-4A80-8EBE-1518910C1255}" dt="2024-03-29T14:09:04.231" v="629" actId="478"/>
          <ac:spMkLst>
            <pc:docMk/>
            <pc:sldMk cId="3118862056" sldId="257"/>
            <ac:spMk id="4" creationId="{8B82E54B-7632-E87C-5977-DE92DB8B2267}"/>
          </ac:spMkLst>
        </pc:spChg>
        <pc:spChg chg="add mod">
          <ac:chgData name="Gish-Lieberman, Jaclyn" userId="29b2a8fb-a2d2-4e10-a729-74879f6fc9c6" providerId="ADAL" clId="{45EE1BDB-EF2A-4A80-8EBE-1518910C1255}" dt="2024-03-29T14:20:37.449" v="637" actId="20577"/>
          <ac:spMkLst>
            <pc:docMk/>
            <pc:sldMk cId="3118862056" sldId="257"/>
            <ac:spMk id="5" creationId="{AA0FD9E5-F8E4-2616-D578-23CF758CB99F}"/>
          </ac:spMkLst>
        </pc:spChg>
        <pc:graphicFrameChg chg="add mod modGraphic">
          <ac:chgData name="Gish-Lieberman, Jaclyn" userId="29b2a8fb-a2d2-4e10-a729-74879f6fc9c6" providerId="ADAL" clId="{45EE1BDB-EF2A-4A80-8EBE-1518910C1255}" dt="2024-03-29T14:05:47.943" v="623" actId="12"/>
          <ac:graphicFrameMkLst>
            <pc:docMk/>
            <pc:sldMk cId="3118862056" sldId="257"/>
            <ac:graphicFrameMk id="2" creationId="{A1ED8FC0-155B-2D2E-D4A6-9A1CDD2729F8}"/>
          </ac:graphicFrameMkLst>
        </pc:graphicFrameChg>
        <pc:graphicFrameChg chg="add mod modGraphic">
          <ac:chgData name="Gish-Lieberman, Jaclyn" userId="29b2a8fb-a2d2-4e10-a729-74879f6fc9c6" providerId="ADAL" clId="{45EE1BDB-EF2A-4A80-8EBE-1518910C1255}" dt="2024-03-29T14:19:32.093" v="631" actId="5793"/>
          <ac:graphicFrameMkLst>
            <pc:docMk/>
            <pc:sldMk cId="3118862056" sldId="257"/>
            <ac:graphicFrameMk id="3" creationId="{60305D13-20F8-6175-5454-DA8373633575}"/>
          </ac:graphicFrameMkLst>
        </pc:graphicFrameChg>
      </pc:sldChg>
      <pc:sldMasterChg chg="addSp modSp">
        <pc:chgData name="Gish-Lieberman, Jaclyn" userId="29b2a8fb-a2d2-4e10-a729-74879f6fc9c6" providerId="ADAL" clId="{45EE1BDB-EF2A-4A80-8EBE-1518910C1255}" dt="2024-03-29T14:08:54.909" v="627"/>
        <pc:sldMasterMkLst>
          <pc:docMk/>
          <pc:sldMasterMk cId="131147593" sldId="2147483648"/>
        </pc:sldMasterMkLst>
        <pc:spChg chg="add mod">
          <ac:chgData name="Gish-Lieberman, Jaclyn" userId="29b2a8fb-a2d2-4e10-a729-74879f6fc9c6" providerId="ADAL" clId="{45EE1BDB-EF2A-4A80-8EBE-1518910C1255}" dt="2024-03-29T14:08:54.909" v="627"/>
          <ac:spMkLst>
            <pc:docMk/>
            <pc:sldMasterMk cId="131147593" sldId="2147483648"/>
            <ac:spMk id="7" creationId="{EB711C79-7E81-E2BF-FD99-E9E814778305}"/>
          </ac:spMkLst>
        </pc:spChg>
      </pc:sldMasterChg>
    </pc:docChg>
  </pc:docChgLst>
  <pc:docChgLst>
    <pc:chgData name="Gish-Lieberman, Jaclyn" userId="29b2a8fb-a2d2-4e10-a729-74879f6fc9c6" providerId="ADAL" clId="{8896C6D2-D13F-4E4B-8E86-5D933C78FAFE}"/>
    <pc:docChg chg="undo redo custSel addSld delSld modSld modMainMaster">
      <pc:chgData name="Gish-Lieberman, Jaclyn" userId="29b2a8fb-a2d2-4e10-a729-74879f6fc9c6" providerId="ADAL" clId="{8896C6D2-D13F-4E4B-8E86-5D933C78FAFE}" dt="2024-05-17T16:03:49.723" v="225" actId="2696"/>
      <pc:docMkLst>
        <pc:docMk/>
      </pc:docMkLst>
      <pc:sldChg chg="del mod modShow">
        <pc:chgData name="Gish-Lieberman, Jaclyn" userId="29b2a8fb-a2d2-4e10-a729-74879f6fc9c6" providerId="ADAL" clId="{8896C6D2-D13F-4E4B-8E86-5D933C78FAFE}" dt="2024-05-17T16:03:49.723" v="225" actId="2696"/>
        <pc:sldMkLst>
          <pc:docMk/>
          <pc:sldMk cId="2627459656" sldId="258"/>
        </pc:sldMkLst>
      </pc:sldChg>
      <pc:sldChg chg="del mod modShow">
        <pc:chgData name="Gish-Lieberman, Jaclyn" userId="29b2a8fb-a2d2-4e10-a729-74879f6fc9c6" providerId="ADAL" clId="{8896C6D2-D13F-4E4B-8E86-5D933C78FAFE}" dt="2024-05-17T16:03:28.655" v="223" actId="2696"/>
        <pc:sldMkLst>
          <pc:docMk/>
          <pc:sldMk cId="142171951" sldId="259"/>
        </pc:sldMkLst>
      </pc:sldChg>
      <pc:sldChg chg="delSp modSp mod">
        <pc:chgData name="Gish-Lieberman, Jaclyn" userId="29b2a8fb-a2d2-4e10-a729-74879f6fc9c6" providerId="ADAL" clId="{8896C6D2-D13F-4E4B-8E86-5D933C78FAFE}" dt="2024-05-16T11:53:38.596" v="207" actId="962"/>
        <pc:sldMkLst>
          <pc:docMk/>
          <pc:sldMk cId="639937543" sldId="260"/>
        </pc:sldMkLst>
        <pc:spChg chg="mod">
          <ac:chgData name="Gish-Lieberman, Jaclyn" userId="29b2a8fb-a2d2-4e10-a729-74879f6fc9c6" providerId="ADAL" clId="{8896C6D2-D13F-4E4B-8E86-5D933C78FAFE}" dt="2024-05-15T14:59:06.423" v="39" actId="20577"/>
          <ac:spMkLst>
            <pc:docMk/>
            <pc:sldMk cId="639937543" sldId="260"/>
            <ac:spMk id="5" creationId="{AA0FD9E5-F8E4-2616-D578-23CF758CB99F}"/>
          </ac:spMkLst>
        </pc:spChg>
        <pc:spChg chg="del">
          <ac:chgData name="Gish-Lieberman, Jaclyn" userId="29b2a8fb-a2d2-4e10-a729-74879f6fc9c6" providerId="ADAL" clId="{8896C6D2-D13F-4E4B-8E86-5D933C78FAFE}" dt="2024-05-15T14:59:01.667" v="38" actId="478"/>
          <ac:spMkLst>
            <pc:docMk/>
            <pc:sldMk cId="639937543" sldId="260"/>
            <ac:spMk id="17" creationId="{5AFA6413-1606-1F31-D7E5-3C7E390EE895}"/>
          </ac:spMkLst>
        </pc:spChg>
        <pc:spChg chg="mod">
          <ac:chgData name="Gish-Lieberman, Jaclyn" userId="29b2a8fb-a2d2-4e10-a729-74879f6fc9c6" providerId="ADAL" clId="{8896C6D2-D13F-4E4B-8E86-5D933C78FAFE}" dt="2024-05-15T15:01:09.016" v="80" actId="1076"/>
          <ac:spMkLst>
            <pc:docMk/>
            <pc:sldMk cId="639937543" sldId="260"/>
            <ac:spMk id="18" creationId="{E48A62CC-FDDC-5785-2F32-49E073D45124}"/>
          </ac:spMkLst>
        </pc:spChg>
        <pc:spChg chg="mod">
          <ac:chgData name="Gish-Lieberman, Jaclyn" userId="29b2a8fb-a2d2-4e10-a729-74879f6fc9c6" providerId="ADAL" clId="{8896C6D2-D13F-4E4B-8E86-5D933C78FAFE}" dt="2024-05-15T15:01:16.961" v="81" actId="1076"/>
          <ac:spMkLst>
            <pc:docMk/>
            <pc:sldMk cId="639937543" sldId="260"/>
            <ac:spMk id="19" creationId="{5DB24938-D392-A85D-A6CA-AE548A08D4A8}"/>
          </ac:spMkLst>
        </pc:spChg>
        <pc:spChg chg="mod">
          <ac:chgData name="Gish-Lieberman, Jaclyn" userId="29b2a8fb-a2d2-4e10-a729-74879f6fc9c6" providerId="ADAL" clId="{8896C6D2-D13F-4E4B-8E86-5D933C78FAFE}" dt="2024-05-15T15:01:22.703" v="82" actId="1076"/>
          <ac:spMkLst>
            <pc:docMk/>
            <pc:sldMk cId="639937543" sldId="260"/>
            <ac:spMk id="20" creationId="{55461ACA-6956-4380-8BF7-070688CF857B}"/>
          </ac:spMkLst>
        </pc:spChg>
        <pc:spChg chg="del">
          <ac:chgData name="Gish-Lieberman, Jaclyn" userId="29b2a8fb-a2d2-4e10-a729-74879f6fc9c6" providerId="ADAL" clId="{8896C6D2-D13F-4E4B-8E86-5D933C78FAFE}" dt="2024-05-15T14:59:33.801" v="46" actId="478"/>
          <ac:spMkLst>
            <pc:docMk/>
            <pc:sldMk cId="639937543" sldId="260"/>
            <ac:spMk id="21" creationId="{79E0BD85-A5BB-4C7D-2E75-A29FA767B5ED}"/>
          </ac:spMkLst>
        </pc:spChg>
        <pc:spChg chg="mod">
          <ac:chgData name="Gish-Lieberman, Jaclyn" userId="29b2a8fb-a2d2-4e10-a729-74879f6fc9c6" providerId="ADAL" clId="{8896C6D2-D13F-4E4B-8E86-5D933C78FAFE}" dt="2024-05-15T15:02:03.661" v="148" actId="1036"/>
          <ac:spMkLst>
            <pc:docMk/>
            <pc:sldMk cId="639937543" sldId="260"/>
            <ac:spMk id="22" creationId="{0C8CEC5F-41CA-73D4-B24B-D2F337A6D3FB}"/>
          </ac:spMkLst>
        </pc:spChg>
        <pc:spChg chg="mod">
          <ac:chgData name="Gish-Lieberman, Jaclyn" userId="29b2a8fb-a2d2-4e10-a729-74879f6fc9c6" providerId="ADAL" clId="{8896C6D2-D13F-4E4B-8E86-5D933C78FAFE}" dt="2024-05-15T15:02:03.661" v="148" actId="1036"/>
          <ac:spMkLst>
            <pc:docMk/>
            <pc:sldMk cId="639937543" sldId="260"/>
            <ac:spMk id="23" creationId="{5C3C8986-25E3-F2AD-7D02-5F08A5C7845F}"/>
          </ac:spMkLst>
        </pc:spChg>
        <pc:spChg chg="mod">
          <ac:chgData name="Gish-Lieberman, Jaclyn" userId="29b2a8fb-a2d2-4e10-a729-74879f6fc9c6" providerId="ADAL" clId="{8896C6D2-D13F-4E4B-8E86-5D933C78FAFE}" dt="2024-05-15T15:02:03.661" v="148" actId="1036"/>
          <ac:spMkLst>
            <pc:docMk/>
            <pc:sldMk cId="639937543" sldId="260"/>
            <ac:spMk id="24" creationId="{69710CBA-0719-C0C4-9C23-AD79F36C79EC}"/>
          </ac:spMkLst>
        </pc:spChg>
        <pc:spChg chg="mod">
          <ac:chgData name="Gish-Lieberman, Jaclyn" userId="29b2a8fb-a2d2-4e10-a729-74879f6fc9c6" providerId="ADAL" clId="{8896C6D2-D13F-4E4B-8E86-5D933C78FAFE}" dt="2024-05-15T15:02:07.584" v="149" actId="1076"/>
          <ac:spMkLst>
            <pc:docMk/>
            <pc:sldMk cId="639937543" sldId="260"/>
            <ac:spMk id="26" creationId="{E61394EC-B1E5-6216-D3AC-7DDE0F56F5C7}"/>
          </ac:spMkLst>
        </pc:spChg>
        <pc:graphicFrameChg chg="del modGraphic">
          <ac:chgData name="Gish-Lieberman, Jaclyn" userId="29b2a8fb-a2d2-4e10-a729-74879f6fc9c6" providerId="ADAL" clId="{8896C6D2-D13F-4E4B-8E86-5D933C78FAFE}" dt="2024-05-15T14:56:31.496" v="2" actId="478"/>
          <ac:graphicFrameMkLst>
            <pc:docMk/>
            <pc:sldMk cId="639937543" sldId="260"/>
            <ac:graphicFrameMk id="4" creationId="{6769AE6F-E780-D40A-5AC3-D259F6A9D748}"/>
          </ac:graphicFrameMkLst>
        </pc:graphicFrameChg>
        <pc:graphicFrameChg chg="mod modGraphic">
          <ac:chgData name="Gish-Lieberman, Jaclyn" userId="29b2a8fb-a2d2-4e10-a729-74879f6fc9c6" providerId="ADAL" clId="{8896C6D2-D13F-4E4B-8E86-5D933C78FAFE}" dt="2024-05-16T11:53:20.823" v="205" actId="962"/>
          <ac:graphicFrameMkLst>
            <pc:docMk/>
            <pc:sldMk cId="639937543" sldId="260"/>
            <ac:graphicFrameMk id="6" creationId="{7A53EB2A-5C92-E324-EC60-5950868E530A}"/>
          </ac:graphicFrameMkLst>
        </pc:graphicFrameChg>
        <pc:graphicFrameChg chg="mod modGraphic">
          <ac:chgData name="Gish-Lieberman, Jaclyn" userId="29b2a8fb-a2d2-4e10-a729-74879f6fc9c6" providerId="ADAL" clId="{8896C6D2-D13F-4E4B-8E86-5D933C78FAFE}" dt="2024-05-16T11:53:30.679" v="206" actId="962"/>
          <ac:graphicFrameMkLst>
            <pc:docMk/>
            <pc:sldMk cId="639937543" sldId="260"/>
            <ac:graphicFrameMk id="7" creationId="{005C374F-4554-5EAE-0B11-B7FFD6B01071}"/>
          </ac:graphicFrameMkLst>
        </pc:graphicFrameChg>
        <pc:graphicFrameChg chg="mod modGraphic">
          <ac:chgData name="Gish-Lieberman, Jaclyn" userId="29b2a8fb-a2d2-4e10-a729-74879f6fc9c6" providerId="ADAL" clId="{8896C6D2-D13F-4E4B-8E86-5D933C78FAFE}" dt="2024-05-16T11:53:38.596" v="207" actId="962"/>
          <ac:graphicFrameMkLst>
            <pc:docMk/>
            <pc:sldMk cId="639937543" sldId="260"/>
            <ac:graphicFrameMk id="10" creationId="{C0048C54-6592-A050-1FE0-F52E95820F6C}"/>
          </ac:graphicFrameMkLst>
        </pc:graphicFrameChg>
        <pc:cxnChg chg="mod">
          <ac:chgData name="Gish-Lieberman, Jaclyn" userId="29b2a8fb-a2d2-4e10-a729-74879f6fc9c6" providerId="ADAL" clId="{8896C6D2-D13F-4E4B-8E86-5D933C78FAFE}" dt="2024-05-15T15:01:47.823" v="127" actId="14100"/>
          <ac:cxnSpMkLst>
            <pc:docMk/>
            <pc:sldMk cId="639937543" sldId="260"/>
            <ac:cxnSpMk id="12" creationId="{4F441EE6-C00C-335E-8EDD-6D7DD7390D45}"/>
          </ac:cxnSpMkLst>
        </pc:cxnChg>
        <pc:cxnChg chg="mod">
          <ac:chgData name="Gish-Lieberman, Jaclyn" userId="29b2a8fb-a2d2-4e10-a729-74879f6fc9c6" providerId="ADAL" clId="{8896C6D2-D13F-4E4B-8E86-5D933C78FAFE}" dt="2024-05-15T15:01:41.564" v="126" actId="1036"/>
          <ac:cxnSpMkLst>
            <pc:docMk/>
            <pc:sldMk cId="639937543" sldId="260"/>
            <ac:cxnSpMk id="14" creationId="{A67319FA-5692-3005-0405-5A3A76606BF9}"/>
          </ac:cxnSpMkLst>
        </pc:cxnChg>
      </pc:sldChg>
      <pc:sldChg chg="modSp mod">
        <pc:chgData name="Gish-Lieberman, Jaclyn" userId="29b2a8fb-a2d2-4e10-a729-74879f6fc9c6" providerId="ADAL" clId="{8896C6D2-D13F-4E4B-8E86-5D933C78FAFE}" dt="2024-05-17T16:03:21.201" v="222" actId="20577"/>
        <pc:sldMkLst>
          <pc:docMk/>
          <pc:sldMk cId="3369488515" sldId="262"/>
        </pc:sldMkLst>
        <pc:spChg chg="mod">
          <ac:chgData name="Gish-Lieberman, Jaclyn" userId="29b2a8fb-a2d2-4e10-a729-74879f6fc9c6" providerId="ADAL" clId="{8896C6D2-D13F-4E4B-8E86-5D933C78FAFE}" dt="2024-05-16T11:51:47.062" v="204" actId="1036"/>
          <ac:spMkLst>
            <pc:docMk/>
            <pc:sldMk cId="3369488515" sldId="262"/>
            <ac:spMk id="2" creationId="{68EB85E1-BD8F-DBD3-B640-FCCF1D60F3AC}"/>
          </ac:spMkLst>
        </pc:spChg>
        <pc:spChg chg="mod">
          <ac:chgData name="Gish-Lieberman, Jaclyn" userId="29b2a8fb-a2d2-4e10-a729-74879f6fc9c6" providerId="ADAL" clId="{8896C6D2-D13F-4E4B-8E86-5D933C78FAFE}" dt="2024-05-17T16:03:21.201" v="222" actId="20577"/>
          <ac:spMkLst>
            <pc:docMk/>
            <pc:sldMk cId="3369488515" sldId="262"/>
            <ac:spMk id="3" creationId="{459D5DCD-54C4-E2EB-1380-78FCCAAE932C}"/>
          </ac:spMkLst>
        </pc:spChg>
      </pc:sldChg>
      <pc:sldChg chg="add">
        <pc:chgData name="Gish-Lieberman, Jaclyn" userId="29b2a8fb-a2d2-4e10-a729-74879f6fc9c6" providerId="ADAL" clId="{8896C6D2-D13F-4E4B-8E86-5D933C78FAFE}" dt="2024-05-15T14:55:54.576" v="0" actId="2890"/>
        <pc:sldMkLst>
          <pc:docMk/>
          <pc:sldMk cId="1313171605" sldId="264"/>
        </pc:sldMkLst>
      </pc:sldChg>
      <pc:sldChg chg="modSp del mod modShow">
        <pc:chgData name="Gish-Lieberman, Jaclyn" userId="29b2a8fb-a2d2-4e10-a729-74879f6fc9c6" providerId="ADAL" clId="{8896C6D2-D13F-4E4B-8E86-5D933C78FAFE}" dt="2024-05-17T16:03:42.242" v="224" actId="2696"/>
        <pc:sldMkLst>
          <pc:docMk/>
          <pc:sldMk cId="4216178957" sldId="265"/>
        </pc:sldMkLst>
        <pc:graphicFrameChg chg="mod">
          <ac:chgData name="Gish-Lieberman, Jaclyn" userId="29b2a8fb-a2d2-4e10-a729-74879f6fc9c6" providerId="ADAL" clId="{8896C6D2-D13F-4E4B-8E86-5D933C78FAFE}" dt="2024-05-16T11:53:59.091" v="208" actId="962"/>
          <ac:graphicFrameMkLst>
            <pc:docMk/>
            <pc:sldMk cId="4216178957" sldId="265"/>
            <ac:graphicFrameMk id="6" creationId="{7A53EB2A-5C92-E324-EC60-5950868E530A}"/>
          </ac:graphicFrameMkLst>
        </pc:graphicFrameChg>
        <pc:graphicFrameChg chg="mod">
          <ac:chgData name="Gish-Lieberman, Jaclyn" userId="29b2a8fb-a2d2-4e10-a729-74879f6fc9c6" providerId="ADAL" clId="{8896C6D2-D13F-4E4B-8E86-5D933C78FAFE}" dt="2024-05-16T11:54:09.486" v="209" actId="962"/>
          <ac:graphicFrameMkLst>
            <pc:docMk/>
            <pc:sldMk cId="4216178957" sldId="265"/>
            <ac:graphicFrameMk id="7" creationId="{005C374F-4554-5EAE-0B11-B7FFD6B01071}"/>
          </ac:graphicFrameMkLst>
        </pc:graphicFrameChg>
        <pc:graphicFrameChg chg="mod">
          <ac:chgData name="Gish-Lieberman, Jaclyn" userId="29b2a8fb-a2d2-4e10-a729-74879f6fc9c6" providerId="ADAL" clId="{8896C6D2-D13F-4E4B-8E86-5D933C78FAFE}" dt="2024-05-16T11:54:13.937" v="210" actId="962"/>
          <ac:graphicFrameMkLst>
            <pc:docMk/>
            <pc:sldMk cId="4216178957" sldId="265"/>
            <ac:graphicFrameMk id="10" creationId="{C0048C54-6592-A050-1FE0-F52E95820F6C}"/>
          </ac:graphicFrameMkLst>
        </pc:graphicFrameChg>
      </pc:sldChg>
      <pc:sldMasterChg chg="modSp mod">
        <pc:chgData name="Gish-Lieberman, Jaclyn" userId="29b2a8fb-a2d2-4e10-a729-74879f6fc9c6" providerId="ADAL" clId="{8896C6D2-D13F-4E4B-8E86-5D933C78FAFE}" dt="2024-05-16T11:51:14.128" v="203" actId="20577"/>
        <pc:sldMasterMkLst>
          <pc:docMk/>
          <pc:sldMasterMk cId="131147593" sldId="2147483648"/>
        </pc:sldMasterMkLst>
        <pc:spChg chg="mod">
          <ac:chgData name="Gish-Lieberman, Jaclyn" userId="29b2a8fb-a2d2-4e10-a729-74879f6fc9c6" providerId="ADAL" clId="{8896C6D2-D13F-4E4B-8E86-5D933C78FAFE}" dt="2024-05-16T11:51:14.128" v="203" actId="20577"/>
          <ac:spMkLst>
            <pc:docMk/>
            <pc:sldMasterMk cId="131147593" sldId="2147483648"/>
            <ac:spMk id="7" creationId="{EB711C79-7E81-E2BF-FD99-E9E814778305}"/>
          </ac:spMkLst>
        </pc:spChg>
      </pc:sldMasterChg>
    </pc:docChg>
  </pc:docChgLst>
  <pc:docChgLst>
    <pc:chgData name="Gish-Lieberman, Jaclyn" userId="29b2a8fb-a2d2-4e10-a729-74879f6fc9c6" providerId="ADAL" clId="{24D5DD23-1776-4BBF-A596-1C52F551CB27}"/>
    <pc:docChg chg="undo custSel addSld modSld sldOrd modMainMaster">
      <pc:chgData name="Gish-Lieberman, Jaclyn" userId="29b2a8fb-a2d2-4e10-a729-74879f6fc9c6" providerId="ADAL" clId="{24D5DD23-1776-4BBF-A596-1C52F551CB27}" dt="2024-04-26T13:44:56.746" v="2880" actId="20577"/>
      <pc:docMkLst>
        <pc:docMk/>
      </pc:docMkLst>
      <pc:sldChg chg="addSp modSp mod">
        <pc:chgData name="Gish-Lieberman, Jaclyn" userId="29b2a8fb-a2d2-4e10-a729-74879f6fc9c6" providerId="ADAL" clId="{24D5DD23-1776-4BBF-A596-1C52F551CB27}" dt="2024-04-26T13:36:15.452" v="2867"/>
        <pc:sldMkLst>
          <pc:docMk/>
          <pc:sldMk cId="3118862056" sldId="257"/>
        </pc:sldMkLst>
        <pc:spChg chg="add mod ord">
          <ac:chgData name="Gish-Lieberman, Jaclyn" userId="29b2a8fb-a2d2-4e10-a729-74879f6fc9c6" providerId="ADAL" clId="{24D5DD23-1776-4BBF-A596-1C52F551CB27}" dt="2024-04-26T13:14:50.991" v="2802" actId="13244"/>
          <ac:spMkLst>
            <pc:docMk/>
            <pc:sldMk cId="3118862056" sldId="257"/>
            <ac:spMk id="4" creationId="{B0F7847B-88E5-E035-5A58-9E3646DDE4B5}"/>
          </ac:spMkLst>
        </pc:spChg>
        <pc:spChg chg="mod">
          <ac:chgData name="Gish-Lieberman, Jaclyn" userId="29b2a8fb-a2d2-4e10-a729-74879f6fc9c6" providerId="ADAL" clId="{24D5DD23-1776-4BBF-A596-1C52F551CB27}" dt="2024-04-26T13:36:15.452" v="2867"/>
          <ac:spMkLst>
            <pc:docMk/>
            <pc:sldMk cId="3118862056" sldId="257"/>
            <ac:spMk id="5" creationId="{AA0FD9E5-F8E4-2616-D578-23CF758CB99F}"/>
          </ac:spMkLst>
        </pc:spChg>
        <pc:spChg chg="add mod ord">
          <ac:chgData name="Gish-Lieberman, Jaclyn" userId="29b2a8fb-a2d2-4e10-a729-74879f6fc9c6" providerId="ADAL" clId="{24D5DD23-1776-4BBF-A596-1C52F551CB27}" dt="2024-04-26T13:14:59.961" v="2805" actId="13244"/>
          <ac:spMkLst>
            <pc:docMk/>
            <pc:sldMk cId="3118862056" sldId="257"/>
            <ac:spMk id="7" creationId="{DB272EEA-654F-84E1-A14C-5440BC65D9EA}"/>
          </ac:spMkLst>
        </pc:spChg>
        <pc:spChg chg="add mod ord">
          <ac:chgData name="Gish-Lieberman, Jaclyn" userId="29b2a8fb-a2d2-4e10-a729-74879f6fc9c6" providerId="ADAL" clId="{24D5DD23-1776-4BBF-A596-1C52F551CB27}" dt="2024-04-26T13:14:55.521" v="2803" actId="13244"/>
          <ac:spMkLst>
            <pc:docMk/>
            <pc:sldMk cId="3118862056" sldId="257"/>
            <ac:spMk id="8" creationId="{CF8D5B0F-650D-635A-FCBF-D6680D57EB88}"/>
          </ac:spMkLst>
        </pc:spChg>
        <pc:spChg chg="add mod ord">
          <ac:chgData name="Gish-Lieberman, Jaclyn" userId="29b2a8fb-a2d2-4e10-a729-74879f6fc9c6" providerId="ADAL" clId="{24D5DD23-1776-4BBF-A596-1C52F551CB27}" dt="2024-04-26T13:15:16.848" v="2809" actId="13244"/>
          <ac:spMkLst>
            <pc:docMk/>
            <pc:sldMk cId="3118862056" sldId="257"/>
            <ac:spMk id="10" creationId="{49822241-D405-2FCC-5175-E412E7020567}"/>
          </ac:spMkLst>
        </pc:spChg>
        <pc:spChg chg="add mod ord">
          <ac:chgData name="Gish-Lieberman, Jaclyn" userId="29b2a8fb-a2d2-4e10-a729-74879f6fc9c6" providerId="ADAL" clId="{24D5DD23-1776-4BBF-A596-1C52F551CB27}" dt="2024-04-26T13:15:14.929" v="2808" actId="13244"/>
          <ac:spMkLst>
            <pc:docMk/>
            <pc:sldMk cId="3118862056" sldId="257"/>
            <ac:spMk id="11" creationId="{CE5D5203-EC3A-A976-DDF2-F6267D9F4FB4}"/>
          </ac:spMkLst>
        </pc:spChg>
        <pc:spChg chg="add mod ord">
          <ac:chgData name="Gish-Lieberman, Jaclyn" userId="29b2a8fb-a2d2-4e10-a729-74879f6fc9c6" providerId="ADAL" clId="{24D5DD23-1776-4BBF-A596-1C52F551CB27}" dt="2024-04-26T13:15:08.987" v="2807" actId="13244"/>
          <ac:spMkLst>
            <pc:docMk/>
            <pc:sldMk cId="3118862056" sldId="257"/>
            <ac:spMk id="12" creationId="{C720B497-572F-0175-356C-5EB3BD3D9B25}"/>
          </ac:spMkLst>
        </pc:spChg>
        <pc:graphicFrameChg chg="mod modGraphic">
          <ac:chgData name="Gish-Lieberman, Jaclyn" userId="29b2a8fb-a2d2-4e10-a729-74879f6fc9c6" providerId="ADAL" clId="{24D5DD23-1776-4BBF-A596-1C52F551CB27}" dt="2024-04-26T13:15:24.274" v="2810" actId="962"/>
          <ac:graphicFrameMkLst>
            <pc:docMk/>
            <pc:sldMk cId="3118862056" sldId="257"/>
            <ac:graphicFrameMk id="2" creationId="{A1ED8FC0-155B-2D2E-D4A6-9A1CDD2729F8}"/>
          </ac:graphicFrameMkLst>
        </pc:graphicFrameChg>
        <pc:graphicFrameChg chg="mod modGraphic">
          <ac:chgData name="Gish-Lieberman, Jaclyn" userId="29b2a8fb-a2d2-4e10-a729-74879f6fc9c6" providerId="ADAL" clId="{24D5DD23-1776-4BBF-A596-1C52F551CB27}" dt="2024-04-26T13:15:38.427" v="2811" actId="962"/>
          <ac:graphicFrameMkLst>
            <pc:docMk/>
            <pc:sldMk cId="3118862056" sldId="257"/>
            <ac:graphicFrameMk id="3" creationId="{60305D13-20F8-6175-5454-DA8373633575}"/>
          </ac:graphicFrameMkLst>
        </pc:graphicFrameChg>
        <pc:cxnChg chg="add mod ord">
          <ac:chgData name="Gish-Lieberman, Jaclyn" userId="29b2a8fb-a2d2-4e10-a729-74879f6fc9c6" providerId="ADAL" clId="{24D5DD23-1776-4BBF-A596-1C52F551CB27}" dt="2024-04-26T13:14:46.326" v="2801" actId="962"/>
          <ac:cxnSpMkLst>
            <pc:docMk/>
            <pc:sldMk cId="3118862056" sldId="257"/>
            <ac:cxnSpMk id="6" creationId="{E8EC77FB-20C0-AB24-F5D3-C2DFFCBCAFC4}"/>
          </ac:cxnSpMkLst>
        </pc:cxnChg>
        <pc:cxnChg chg="add mod ord">
          <ac:chgData name="Gish-Lieberman, Jaclyn" userId="29b2a8fb-a2d2-4e10-a729-74879f6fc9c6" providerId="ADAL" clId="{24D5DD23-1776-4BBF-A596-1C52F551CB27}" dt="2024-04-26T13:15:05.546" v="2806" actId="13244"/>
          <ac:cxnSpMkLst>
            <pc:docMk/>
            <pc:sldMk cId="3118862056" sldId="257"/>
            <ac:cxnSpMk id="9" creationId="{76794870-46D6-9F93-7DE7-AB9036409215}"/>
          </ac:cxnSpMkLst>
        </pc:cxnChg>
      </pc:sldChg>
      <pc:sldChg chg="addSp delSp modSp add mod">
        <pc:chgData name="Gish-Lieberman, Jaclyn" userId="29b2a8fb-a2d2-4e10-a729-74879f6fc9c6" providerId="ADAL" clId="{24D5DD23-1776-4BBF-A596-1C52F551CB27}" dt="2024-04-26T13:44:56.746" v="2880" actId="20577"/>
        <pc:sldMkLst>
          <pc:docMk/>
          <pc:sldMk cId="2627459656" sldId="258"/>
        </pc:sldMkLst>
        <pc:spChg chg="mod">
          <ac:chgData name="Gish-Lieberman, Jaclyn" userId="29b2a8fb-a2d2-4e10-a729-74879f6fc9c6" providerId="ADAL" clId="{24D5DD23-1776-4BBF-A596-1C52F551CB27}" dt="2024-04-26T13:44:56.746" v="2880" actId="20577"/>
          <ac:spMkLst>
            <pc:docMk/>
            <pc:sldMk cId="2627459656" sldId="258"/>
            <ac:spMk id="5" creationId="{AA0FD9E5-F8E4-2616-D578-23CF758CB99F}"/>
          </ac:spMkLst>
        </pc:spChg>
        <pc:spChg chg="add del">
          <ac:chgData name="Gish-Lieberman, Jaclyn" userId="29b2a8fb-a2d2-4e10-a729-74879f6fc9c6" providerId="ADAL" clId="{24D5DD23-1776-4BBF-A596-1C52F551CB27}" dt="2024-04-23T15:20:07.605" v="211" actId="478"/>
          <ac:spMkLst>
            <pc:docMk/>
            <pc:sldMk cId="2627459656" sldId="258"/>
            <ac:spMk id="9" creationId="{F1440059-8B12-D119-7BD4-B164376938A9}"/>
          </ac:spMkLst>
        </pc:spChg>
        <pc:spChg chg="add mod ord">
          <ac:chgData name="Gish-Lieberman, Jaclyn" userId="29b2a8fb-a2d2-4e10-a729-74879f6fc9c6" providerId="ADAL" clId="{24D5DD23-1776-4BBF-A596-1C52F551CB27}" dt="2024-04-26T13:24:46.481" v="2841" actId="13244"/>
          <ac:spMkLst>
            <pc:docMk/>
            <pc:sldMk cId="2627459656" sldId="258"/>
            <ac:spMk id="17" creationId="{5AFA6413-1606-1F31-D7E5-3C7E390EE895}"/>
          </ac:spMkLst>
        </pc:spChg>
        <pc:spChg chg="add mod ord">
          <ac:chgData name="Gish-Lieberman, Jaclyn" userId="29b2a8fb-a2d2-4e10-a729-74879f6fc9c6" providerId="ADAL" clId="{24D5DD23-1776-4BBF-A596-1C52F551CB27}" dt="2024-04-26T13:24:49.593" v="2842" actId="13244"/>
          <ac:spMkLst>
            <pc:docMk/>
            <pc:sldMk cId="2627459656" sldId="258"/>
            <ac:spMk id="18" creationId="{E48A62CC-FDDC-5785-2F32-49E073D45124}"/>
          </ac:spMkLst>
        </pc:spChg>
        <pc:spChg chg="add mod ord">
          <ac:chgData name="Gish-Lieberman, Jaclyn" userId="29b2a8fb-a2d2-4e10-a729-74879f6fc9c6" providerId="ADAL" clId="{24D5DD23-1776-4BBF-A596-1C52F551CB27}" dt="2024-04-26T13:24:52.701" v="2843" actId="13244"/>
          <ac:spMkLst>
            <pc:docMk/>
            <pc:sldMk cId="2627459656" sldId="258"/>
            <ac:spMk id="19" creationId="{5DB24938-D392-A85D-A6CA-AE548A08D4A8}"/>
          </ac:spMkLst>
        </pc:spChg>
        <pc:spChg chg="add mod ord">
          <ac:chgData name="Gish-Lieberman, Jaclyn" userId="29b2a8fb-a2d2-4e10-a729-74879f6fc9c6" providerId="ADAL" clId="{24D5DD23-1776-4BBF-A596-1C52F551CB27}" dt="2024-04-26T13:24:56.299" v="2844" actId="13244"/>
          <ac:spMkLst>
            <pc:docMk/>
            <pc:sldMk cId="2627459656" sldId="258"/>
            <ac:spMk id="20" creationId="{55461ACA-6956-4380-8BF7-070688CF857B}"/>
          </ac:spMkLst>
        </pc:spChg>
        <pc:spChg chg="add mod ord">
          <ac:chgData name="Gish-Lieberman, Jaclyn" userId="29b2a8fb-a2d2-4e10-a729-74879f6fc9c6" providerId="ADAL" clId="{24D5DD23-1776-4BBF-A596-1C52F551CB27}" dt="2024-04-26T13:25:20.170" v="2850" actId="13244"/>
          <ac:spMkLst>
            <pc:docMk/>
            <pc:sldMk cId="2627459656" sldId="258"/>
            <ac:spMk id="21" creationId="{79E0BD85-A5BB-4C7D-2E75-A29FA767B5ED}"/>
          </ac:spMkLst>
        </pc:spChg>
        <pc:spChg chg="add mod ord">
          <ac:chgData name="Gish-Lieberman, Jaclyn" userId="29b2a8fb-a2d2-4e10-a729-74879f6fc9c6" providerId="ADAL" clId="{24D5DD23-1776-4BBF-A596-1C52F551CB27}" dt="2024-04-26T13:25:18.312" v="2849" actId="13244"/>
          <ac:spMkLst>
            <pc:docMk/>
            <pc:sldMk cId="2627459656" sldId="258"/>
            <ac:spMk id="22" creationId="{0C8CEC5F-41CA-73D4-B24B-D2F337A6D3FB}"/>
          </ac:spMkLst>
        </pc:spChg>
        <pc:spChg chg="add mod ord">
          <ac:chgData name="Gish-Lieberman, Jaclyn" userId="29b2a8fb-a2d2-4e10-a729-74879f6fc9c6" providerId="ADAL" clId="{24D5DD23-1776-4BBF-A596-1C52F551CB27}" dt="2024-04-26T13:25:15.575" v="2848" actId="13244"/>
          <ac:spMkLst>
            <pc:docMk/>
            <pc:sldMk cId="2627459656" sldId="258"/>
            <ac:spMk id="23" creationId="{5C3C8986-25E3-F2AD-7D02-5F08A5C7845F}"/>
          </ac:spMkLst>
        </pc:spChg>
        <pc:spChg chg="add mod ord">
          <ac:chgData name="Gish-Lieberman, Jaclyn" userId="29b2a8fb-a2d2-4e10-a729-74879f6fc9c6" providerId="ADAL" clId="{24D5DD23-1776-4BBF-A596-1C52F551CB27}" dt="2024-04-26T13:25:13.133" v="2847" actId="13244"/>
          <ac:spMkLst>
            <pc:docMk/>
            <pc:sldMk cId="2627459656" sldId="258"/>
            <ac:spMk id="24" creationId="{69710CBA-0719-C0C4-9C23-AD79F36C79EC}"/>
          </ac:spMkLst>
        </pc:spChg>
        <pc:spChg chg="add mod ord">
          <ac:chgData name="Gish-Lieberman, Jaclyn" userId="29b2a8fb-a2d2-4e10-a729-74879f6fc9c6" providerId="ADAL" clId="{24D5DD23-1776-4BBF-A596-1C52F551CB27}" dt="2024-04-26T13:24:41.374" v="2840" actId="13244"/>
          <ac:spMkLst>
            <pc:docMk/>
            <pc:sldMk cId="2627459656" sldId="258"/>
            <ac:spMk id="25" creationId="{6305B1EB-5BEF-9862-99F0-F5328E8394E3}"/>
          </ac:spMkLst>
        </pc:spChg>
        <pc:spChg chg="add mod ord">
          <ac:chgData name="Gish-Lieberman, Jaclyn" userId="29b2a8fb-a2d2-4e10-a729-74879f6fc9c6" providerId="ADAL" clId="{24D5DD23-1776-4BBF-A596-1C52F551CB27}" dt="2024-04-26T13:25:09.739" v="2846" actId="13244"/>
          <ac:spMkLst>
            <pc:docMk/>
            <pc:sldMk cId="2627459656" sldId="258"/>
            <ac:spMk id="26" creationId="{E61394EC-B1E5-6216-D3AC-7DDE0F56F5C7}"/>
          </ac:spMkLst>
        </pc:spChg>
        <pc:graphicFrameChg chg="del">
          <ac:chgData name="Gish-Lieberman, Jaclyn" userId="29b2a8fb-a2d2-4e10-a729-74879f6fc9c6" providerId="ADAL" clId="{24D5DD23-1776-4BBF-A596-1C52F551CB27}" dt="2024-04-23T14:47:39.431" v="2" actId="478"/>
          <ac:graphicFrameMkLst>
            <pc:docMk/>
            <pc:sldMk cId="2627459656" sldId="258"/>
            <ac:graphicFrameMk id="2" creationId="{A1ED8FC0-155B-2D2E-D4A6-9A1CDD2729F8}"/>
          </ac:graphicFrameMkLst>
        </pc:graphicFrameChg>
        <pc:graphicFrameChg chg="del">
          <ac:chgData name="Gish-Lieberman, Jaclyn" userId="29b2a8fb-a2d2-4e10-a729-74879f6fc9c6" providerId="ADAL" clId="{24D5DD23-1776-4BBF-A596-1C52F551CB27}" dt="2024-04-23T14:47:37.332" v="1" actId="478"/>
          <ac:graphicFrameMkLst>
            <pc:docMk/>
            <pc:sldMk cId="2627459656" sldId="258"/>
            <ac:graphicFrameMk id="3" creationId="{60305D13-20F8-6175-5454-DA8373633575}"/>
          </ac:graphicFrameMkLst>
        </pc:graphicFrameChg>
        <pc:graphicFrameChg chg="add mod modGraphic">
          <ac:chgData name="Gish-Lieberman, Jaclyn" userId="29b2a8fb-a2d2-4e10-a729-74879f6fc9c6" providerId="ADAL" clId="{24D5DD23-1776-4BBF-A596-1C52F551CB27}" dt="2024-04-26T13:25:40.205" v="2852" actId="962"/>
          <ac:graphicFrameMkLst>
            <pc:docMk/>
            <pc:sldMk cId="2627459656" sldId="258"/>
            <ac:graphicFrameMk id="4" creationId="{6769AE6F-E780-D40A-5AC3-D259F6A9D748}"/>
          </ac:graphicFrameMkLst>
        </pc:graphicFrameChg>
        <pc:graphicFrameChg chg="add mod modGraphic">
          <ac:chgData name="Gish-Lieberman, Jaclyn" userId="29b2a8fb-a2d2-4e10-a729-74879f6fc9c6" providerId="ADAL" clId="{24D5DD23-1776-4BBF-A596-1C52F551CB27}" dt="2024-04-26T13:25:53.654" v="2854" actId="962"/>
          <ac:graphicFrameMkLst>
            <pc:docMk/>
            <pc:sldMk cId="2627459656" sldId="258"/>
            <ac:graphicFrameMk id="6" creationId="{7A53EB2A-5C92-E324-EC60-5950868E530A}"/>
          </ac:graphicFrameMkLst>
        </pc:graphicFrameChg>
        <pc:graphicFrameChg chg="add mod modGraphic">
          <ac:chgData name="Gish-Lieberman, Jaclyn" userId="29b2a8fb-a2d2-4e10-a729-74879f6fc9c6" providerId="ADAL" clId="{24D5DD23-1776-4BBF-A596-1C52F551CB27}" dt="2024-04-26T13:26:41.567" v="2856" actId="962"/>
          <ac:graphicFrameMkLst>
            <pc:docMk/>
            <pc:sldMk cId="2627459656" sldId="258"/>
            <ac:graphicFrameMk id="7" creationId="{005C374F-4554-5EAE-0B11-B7FFD6B01071}"/>
          </ac:graphicFrameMkLst>
        </pc:graphicFrameChg>
        <pc:graphicFrameChg chg="add mod modGraphic">
          <ac:chgData name="Gish-Lieberman, Jaclyn" userId="29b2a8fb-a2d2-4e10-a729-74879f6fc9c6" providerId="ADAL" clId="{24D5DD23-1776-4BBF-A596-1C52F551CB27}" dt="2024-04-26T13:26:57.627" v="2858" actId="962"/>
          <ac:graphicFrameMkLst>
            <pc:docMk/>
            <pc:sldMk cId="2627459656" sldId="258"/>
            <ac:graphicFrameMk id="10" creationId="{C0048C54-6592-A050-1FE0-F52E95820F6C}"/>
          </ac:graphicFrameMkLst>
        </pc:graphicFrameChg>
        <pc:cxnChg chg="add mod ord">
          <ac:chgData name="Gish-Lieberman, Jaclyn" userId="29b2a8fb-a2d2-4e10-a729-74879f6fc9c6" providerId="ADAL" clId="{24D5DD23-1776-4BBF-A596-1C52F551CB27}" dt="2024-04-26T13:24:30.825" v="2839" actId="13244"/>
          <ac:cxnSpMkLst>
            <pc:docMk/>
            <pc:sldMk cId="2627459656" sldId="258"/>
            <ac:cxnSpMk id="12" creationId="{4F441EE6-C00C-335E-8EDD-6D7DD7390D45}"/>
          </ac:cxnSpMkLst>
        </pc:cxnChg>
        <pc:cxnChg chg="add mod ord">
          <ac:chgData name="Gish-Lieberman, Jaclyn" userId="29b2a8fb-a2d2-4e10-a729-74879f6fc9c6" providerId="ADAL" clId="{24D5DD23-1776-4BBF-A596-1C52F551CB27}" dt="2024-04-26T13:25:03.899" v="2845" actId="13244"/>
          <ac:cxnSpMkLst>
            <pc:docMk/>
            <pc:sldMk cId="2627459656" sldId="258"/>
            <ac:cxnSpMk id="14" creationId="{A67319FA-5692-3005-0405-5A3A76606BF9}"/>
          </ac:cxnSpMkLst>
        </pc:cxnChg>
      </pc:sldChg>
      <pc:sldChg chg="addSp delSp modSp add mod ord">
        <pc:chgData name="Gish-Lieberman, Jaclyn" userId="29b2a8fb-a2d2-4e10-a729-74879f6fc9c6" providerId="ADAL" clId="{24D5DD23-1776-4BBF-A596-1C52F551CB27}" dt="2024-04-26T13:36:26.364" v="2868"/>
        <pc:sldMkLst>
          <pc:docMk/>
          <pc:sldMk cId="142171951" sldId="259"/>
        </pc:sldMkLst>
        <pc:spChg chg="mod">
          <ac:chgData name="Gish-Lieberman, Jaclyn" userId="29b2a8fb-a2d2-4e10-a729-74879f6fc9c6" providerId="ADAL" clId="{24D5DD23-1776-4BBF-A596-1C52F551CB27}" dt="2024-04-26T13:36:26.364" v="2868"/>
          <ac:spMkLst>
            <pc:docMk/>
            <pc:sldMk cId="142171951" sldId="259"/>
            <ac:spMk id="5" creationId="{AA0FD9E5-F8E4-2616-D578-23CF758CB99F}"/>
          </ac:spMkLst>
        </pc:spChg>
        <pc:spChg chg="add del mod">
          <ac:chgData name="Gish-Lieberman, Jaclyn" userId="29b2a8fb-a2d2-4e10-a729-74879f6fc9c6" providerId="ADAL" clId="{24D5DD23-1776-4BBF-A596-1C52F551CB27}" dt="2024-04-23T15:50:46.690" v="618" actId="478"/>
          <ac:spMkLst>
            <pc:docMk/>
            <pc:sldMk cId="142171951" sldId="259"/>
            <ac:spMk id="6" creationId="{C3B4CC84-B1FE-2166-DF1D-06E66379C136}"/>
          </ac:spMkLst>
        </pc:spChg>
        <pc:spChg chg="add del mod">
          <ac:chgData name="Gish-Lieberman, Jaclyn" userId="29b2a8fb-a2d2-4e10-a729-74879f6fc9c6" providerId="ADAL" clId="{24D5DD23-1776-4BBF-A596-1C52F551CB27}" dt="2024-04-23T15:50:44.818" v="617" actId="478"/>
          <ac:spMkLst>
            <pc:docMk/>
            <pc:sldMk cId="142171951" sldId="259"/>
            <ac:spMk id="7" creationId="{3B8E1BA8-1120-D009-B383-CBD79822710F}"/>
          </ac:spMkLst>
        </pc:spChg>
        <pc:spChg chg="add mod ord">
          <ac:chgData name="Gish-Lieberman, Jaclyn" userId="29b2a8fb-a2d2-4e10-a729-74879f6fc9c6" providerId="ADAL" clId="{24D5DD23-1776-4BBF-A596-1C52F551CB27}" dt="2024-04-26T13:16:20.089" v="2819" actId="13244"/>
          <ac:spMkLst>
            <pc:docMk/>
            <pc:sldMk cId="142171951" sldId="259"/>
            <ac:spMk id="8" creationId="{9DF7BBF4-E40A-4C70-ACEC-B350CD6709E5}"/>
          </ac:spMkLst>
        </pc:spChg>
        <pc:spChg chg="add mod ord">
          <ac:chgData name="Gish-Lieberman, Jaclyn" userId="29b2a8fb-a2d2-4e10-a729-74879f6fc9c6" providerId="ADAL" clId="{24D5DD23-1776-4BBF-A596-1C52F551CB27}" dt="2024-04-26T13:16:18.366" v="2818" actId="13244"/>
          <ac:spMkLst>
            <pc:docMk/>
            <pc:sldMk cId="142171951" sldId="259"/>
            <ac:spMk id="9" creationId="{959E77E5-293E-4CC3-5974-2B4D9C333B51}"/>
          </ac:spMkLst>
        </pc:spChg>
        <pc:spChg chg="add mod ord">
          <ac:chgData name="Gish-Lieberman, Jaclyn" userId="29b2a8fb-a2d2-4e10-a729-74879f6fc9c6" providerId="ADAL" clId="{24D5DD23-1776-4BBF-A596-1C52F551CB27}" dt="2024-04-26T13:15:55.001" v="2813" actId="13244"/>
          <ac:spMkLst>
            <pc:docMk/>
            <pc:sldMk cId="142171951" sldId="259"/>
            <ac:spMk id="10" creationId="{BEC68FB8-CF3A-0AD0-3176-ADC14EFB2FAF}"/>
          </ac:spMkLst>
        </pc:spChg>
        <pc:spChg chg="add mod ord">
          <ac:chgData name="Gish-Lieberman, Jaclyn" userId="29b2a8fb-a2d2-4e10-a729-74879f6fc9c6" providerId="ADAL" clId="{24D5DD23-1776-4BBF-A596-1C52F551CB27}" dt="2024-04-26T13:16:14.842" v="2817" actId="13244"/>
          <ac:spMkLst>
            <pc:docMk/>
            <pc:sldMk cId="142171951" sldId="259"/>
            <ac:spMk id="11" creationId="{4730A30C-1D60-A8BB-9A38-8F8301012272}"/>
          </ac:spMkLst>
        </pc:spChg>
        <pc:spChg chg="add mod ord">
          <ac:chgData name="Gish-Lieberman, Jaclyn" userId="29b2a8fb-a2d2-4e10-a729-74879f6fc9c6" providerId="ADAL" clId="{24D5DD23-1776-4BBF-A596-1C52F551CB27}" dt="2024-04-26T13:16:04.651" v="2814" actId="13244"/>
          <ac:spMkLst>
            <pc:docMk/>
            <pc:sldMk cId="142171951" sldId="259"/>
            <ac:spMk id="14" creationId="{C5AE4D35-2A82-8718-475E-35BBB48CB39B}"/>
          </ac:spMkLst>
        </pc:spChg>
        <pc:spChg chg="add mod ord">
          <ac:chgData name="Gish-Lieberman, Jaclyn" userId="29b2a8fb-a2d2-4e10-a729-74879f6fc9c6" providerId="ADAL" clId="{24D5DD23-1776-4BBF-A596-1C52F551CB27}" dt="2024-04-26T13:16:06.638" v="2815" actId="13244"/>
          <ac:spMkLst>
            <pc:docMk/>
            <pc:sldMk cId="142171951" sldId="259"/>
            <ac:spMk id="15" creationId="{EF969AF8-7049-0792-3AA1-7B8D1AFB88F6}"/>
          </ac:spMkLst>
        </pc:spChg>
        <pc:graphicFrameChg chg="mod modGraphic">
          <ac:chgData name="Gish-Lieberman, Jaclyn" userId="29b2a8fb-a2d2-4e10-a729-74879f6fc9c6" providerId="ADAL" clId="{24D5DD23-1776-4BBF-A596-1C52F551CB27}" dt="2024-04-23T16:08:45.800" v="1005" actId="20577"/>
          <ac:graphicFrameMkLst>
            <pc:docMk/>
            <pc:sldMk cId="142171951" sldId="259"/>
            <ac:graphicFrameMk id="2" creationId="{A1ED8FC0-155B-2D2E-D4A6-9A1CDD2729F8}"/>
          </ac:graphicFrameMkLst>
        </pc:graphicFrameChg>
        <pc:graphicFrameChg chg="mod modGraphic">
          <ac:chgData name="Gish-Lieberman, Jaclyn" userId="29b2a8fb-a2d2-4e10-a729-74879f6fc9c6" providerId="ADAL" clId="{24D5DD23-1776-4BBF-A596-1C52F551CB27}" dt="2024-04-23T16:08:35.715" v="1004" actId="20577"/>
          <ac:graphicFrameMkLst>
            <pc:docMk/>
            <pc:sldMk cId="142171951" sldId="259"/>
            <ac:graphicFrameMk id="3" creationId="{60305D13-20F8-6175-5454-DA8373633575}"/>
          </ac:graphicFrameMkLst>
        </pc:graphicFrameChg>
        <pc:cxnChg chg="add mod ord">
          <ac:chgData name="Gish-Lieberman, Jaclyn" userId="29b2a8fb-a2d2-4e10-a729-74879f6fc9c6" providerId="ADAL" clId="{24D5DD23-1776-4BBF-A596-1C52F551CB27}" dt="2024-04-26T13:16:10.832" v="2816" actId="13244"/>
          <ac:cxnSpMkLst>
            <pc:docMk/>
            <pc:sldMk cId="142171951" sldId="259"/>
            <ac:cxnSpMk id="4" creationId="{BBD8241C-B2AF-25ED-256A-26A0083A6F96}"/>
          </ac:cxnSpMkLst>
        </pc:cxnChg>
        <pc:cxnChg chg="add mod ord">
          <ac:chgData name="Gish-Lieberman, Jaclyn" userId="29b2a8fb-a2d2-4e10-a729-74879f6fc9c6" providerId="ADAL" clId="{24D5DD23-1776-4BBF-A596-1C52F551CB27}" dt="2024-04-26T13:15:50.394" v="2812" actId="13244"/>
          <ac:cxnSpMkLst>
            <pc:docMk/>
            <pc:sldMk cId="142171951" sldId="259"/>
            <ac:cxnSpMk id="12" creationId="{570973A3-A24F-22E4-76B7-7774257C492D}"/>
          </ac:cxnSpMkLst>
        </pc:cxnChg>
      </pc:sldChg>
      <pc:sldChg chg="modSp add mod ord">
        <pc:chgData name="Gish-Lieberman, Jaclyn" userId="29b2a8fb-a2d2-4e10-a729-74879f6fc9c6" providerId="ADAL" clId="{24D5DD23-1776-4BBF-A596-1C52F551CB27}" dt="2024-04-26T13:44:51.842" v="2875" actId="20577"/>
        <pc:sldMkLst>
          <pc:docMk/>
          <pc:sldMk cId="639937543" sldId="260"/>
        </pc:sldMkLst>
        <pc:spChg chg="mod">
          <ac:chgData name="Gish-Lieberman, Jaclyn" userId="29b2a8fb-a2d2-4e10-a729-74879f6fc9c6" providerId="ADAL" clId="{24D5DD23-1776-4BBF-A596-1C52F551CB27}" dt="2024-04-26T13:44:51.842" v="2875" actId="20577"/>
          <ac:spMkLst>
            <pc:docMk/>
            <pc:sldMk cId="639937543" sldId="260"/>
            <ac:spMk id="5" creationId="{AA0FD9E5-F8E4-2616-D578-23CF758CB99F}"/>
          </ac:spMkLst>
        </pc:spChg>
        <pc:spChg chg="ord">
          <ac:chgData name="Gish-Lieberman, Jaclyn" userId="29b2a8fb-a2d2-4e10-a729-74879f6fc9c6" providerId="ADAL" clId="{24D5DD23-1776-4BBF-A596-1C52F551CB27}" dt="2024-04-26T13:17:05.815" v="2822" actId="13244"/>
          <ac:spMkLst>
            <pc:docMk/>
            <pc:sldMk cId="639937543" sldId="260"/>
            <ac:spMk id="17" creationId="{5AFA6413-1606-1F31-D7E5-3C7E390EE895}"/>
          </ac:spMkLst>
        </pc:spChg>
        <pc:spChg chg="ord">
          <ac:chgData name="Gish-Lieberman, Jaclyn" userId="29b2a8fb-a2d2-4e10-a729-74879f6fc9c6" providerId="ADAL" clId="{24D5DD23-1776-4BBF-A596-1C52F551CB27}" dt="2024-04-26T13:17:08.435" v="2823" actId="13244"/>
          <ac:spMkLst>
            <pc:docMk/>
            <pc:sldMk cId="639937543" sldId="260"/>
            <ac:spMk id="18" creationId="{E48A62CC-FDDC-5785-2F32-49E073D45124}"/>
          </ac:spMkLst>
        </pc:spChg>
        <pc:spChg chg="ord">
          <ac:chgData name="Gish-Lieberman, Jaclyn" userId="29b2a8fb-a2d2-4e10-a729-74879f6fc9c6" providerId="ADAL" clId="{24D5DD23-1776-4BBF-A596-1C52F551CB27}" dt="2024-04-26T13:17:12.495" v="2824" actId="13244"/>
          <ac:spMkLst>
            <pc:docMk/>
            <pc:sldMk cId="639937543" sldId="260"/>
            <ac:spMk id="19" creationId="{5DB24938-D392-A85D-A6CA-AE548A08D4A8}"/>
          </ac:spMkLst>
        </pc:spChg>
        <pc:spChg chg="ord">
          <ac:chgData name="Gish-Lieberman, Jaclyn" userId="29b2a8fb-a2d2-4e10-a729-74879f6fc9c6" providerId="ADAL" clId="{24D5DD23-1776-4BBF-A596-1C52F551CB27}" dt="2024-04-26T13:17:17.186" v="2825" actId="13244"/>
          <ac:spMkLst>
            <pc:docMk/>
            <pc:sldMk cId="639937543" sldId="260"/>
            <ac:spMk id="20" creationId="{55461ACA-6956-4380-8BF7-070688CF857B}"/>
          </ac:spMkLst>
        </pc:spChg>
        <pc:spChg chg="mod ord">
          <ac:chgData name="Gish-Lieberman, Jaclyn" userId="29b2a8fb-a2d2-4e10-a729-74879f6fc9c6" providerId="ADAL" clId="{24D5DD23-1776-4BBF-A596-1C52F551CB27}" dt="2024-04-26T13:17:39.726" v="2831" actId="13244"/>
          <ac:spMkLst>
            <pc:docMk/>
            <pc:sldMk cId="639937543" sldId="260"/>
            <ac:spMk id="21" creationId="{79E0BD85-A5BB-4C7D-2E75-A29FA767B5ED}"/>
          </ac:spMkLst>
        </pc:spChg>
        <pc:spChg chg="mod ord">
          <ac:chgData name="Gish-Lieberman, Jaclyn" userId="29b2a8fb-a2d2-4e10-a729-74879f6fc9c6" providerId="ADAL" clId="{24D5DD23-1776-4BBF-A596-1C52F551CB27}" dt="2024-04-26T13:17:37.985" v="2830" actId="13244"/>
          <ac:spMkLst>
            <pc:docMk/>
            <pc:sldMk cId="639937543" sldId="260"/>
            <ac:spMk id="22" creationId="{0C8CEC5F-41CA-73D4-B24B-D2F337A6D3FB}"/>
          </ac:spMkLst>
        </pc:spChg>
        <pc:spChg chg="mod ord">
          <ac:chgData name="Gish-Lieberman, Jaclyn" userId="29b2a8fb-a2d2-4e10-a729-74879f6fc9c6" providerId="ADAL" clId="{24D5DD23-1776-4BBF-A596-1C52F551CB27}" dt="2024-04-26T13:17:34.885" v="2829" actId="13244"/>
          <ac:spMkLst>
            <pc:docMk/>
            <pc:sldMk cId="639937543" sldId="260"/>
            <ac:spMk id="23" creationId="{5C3C8986-25E3-F2AD-7D02-5F08A5C7845F}"/>
          </ac:spMkLst>
        </pc:spChg>
        <pc:spChg chg="mod ord">
          <ac:chgData name="Gish-Lieberman, Jaclyn" userId="29b2a8fb-a2d2-4e10-a729-74879f6fc9c6" providerId="ADAL" clId="{24D5DD23-1776-4BBF-A596-1C52F551CB27}" dt="2024-04-26T13:17:32.621" v="2828" actId="13244"/>
          <ac:spMkLst>
            <pc:docMk/>
            <pc:sldMk cId="639937543" sldId="260"/>
            <ac:spMk id="24" creationId="{69710CBA-0719-C0C4-9C23-AD79F36C79EC}"/>
          </ac:spMkLst>
        </pc:spChg>
        <pc:spChg chg="ord">
          <ac:chgData name="Gish-Lieberman, Jaclyn" userId="29b2a8fb-a2d2-4e10-a729-74879f6fc9c6" providerId="ADAL" clId="{24D5DD23-1776-4BBF-A596-1C52F551CB27}" dt="2024-04-26T13:17:00.406" v="2821" actId="13244"/>
          <ac:spMkLst>
            <pc:docMk/>
            <pc:sldMk cId="639937543" sldId="260"/>
            <ac:spMk id="25" creationId="{6305B1EB-5BEF-9862-99F0-F5328E8394E3}"/>
          </ac:spMkLst>
        </pc:spChg>
        <pc:spChg chg="ord">
          <ac:chgData name="Gish-Lieberman, Jaclyn" userId="29b2a8fb-a2d2-4e10-a729-74879f6fc9c6" providerId="ADAL" clId="{24D5DD23-1776-4BBF-A596-1C52F551CB27}" dt="2024-04-26T13:17:29.073" v="2827" actId="13244"/>
          <ac:spMkLst>
            <pc:docMk/>
            <pc:sldMk cId="639937543" sldId="260"/>
            <ac:spMk id="26" creationId="{E61394EC-B1E5-6216-D3AC-7DDE0F56F5C7}"/>
          </ac:spMkLst>
        </pc:spChg>
        <pc:graphicFrameChg chg="mod modGraphic">
          <ac:chgData name="Gish-Lieberman, Jaclyn" userId="29b2a8fb-a2d2-4e10-a729-74879f6fc9c6" providerId="ADAL" clId="{24D5DD23-1776-4BBF-A596-1C52F551CB27}" dt="2024-04-26T13:25:31.388" v="2851" actId="962"/>
          <ac:graphicFrameMkLst>
            <pc:docMk/>
            <pc:sldMk cId="639937543" sldId="260"/>
            <ac:graphicFrameMk id="4" creationId="{6769AE6F-E780-D40A-5AC3-D259F6A9D748}"/>
          </ac:graphicFrameMkLst>
        </pc:graphicFrameChg>
        <pc:graphicFrameChg chg="mod modGraphic">
          <ac:chgData name="Gish-Lieberman, Jaclyn" userId="29b2a8fb-a2d2-4e10-a729-74879f6fc9c6" providerId="ADAL" clId="{24D5DD23-1776-4BBF-A596-1C52F551CB27}" dt="2024-04-26T13:25:46.094" v="2853" actId="962"/>
          <ac:graphicFrameMkLst>
            <pc:docMk/>
            <pc:sldMk cId="639937543" sldId="260"/>
            <ac:graphicFrameMk id="6" creationId="{7A53EB2A-5C92-E324-EC60-5950868E530A}"/>
          </ac:graphicFrameMkLst>
        </pc:graphicFrameChg>
        <pc:graphicFrameChg chg="mod modGraphic">
          <ac:chgData name="Gish-Lieberman, Jaclyn" userId="29b2a8fb-a2d2-4e10-a729-74879f6fc9c6" providerId="ADAL" clId="{24D5DD23-1776-4BBF-A596-1C52F551CB27}" dt="2024-04-26T13:26:00.930" v="2855" actId="962"/>
          <ac:graphicFrameMkLst>
            <pc:docMk/>
            <pc:sldMk cId="639937543" sldId="260"/>
            <ac:graphicFrameMk id="7" creationId="{005C374F-4554-5EAE-0B11-B7FFD6B01071}"/>
          </ac:graphicFrameMkLst>
        </pc:graphicFrameChg>
        <pc:graphicFrameChg chg="mod ord modGraphic">
          <ac:chgData name="Gish-Lieberman, Jaclyn" userId="29b2a8fb-a2d2-4e10-a729-74879f6fc9c6" providerId="ADAL" clId="{24D5DD23-1776-4BBF-A596-1C52F551CB27}" dt="2024-04-26T13:26:50.515" v="2857" actId="962"/>
          <ac:graphicFrameMkLst>
            <pc:docMk/>
            <pc:sldMk cId="639937543" sldId="260"/>
            <ac:graphicFrameMk id="10" creationId="{C0048C54-6592-A050-1FE0-F52E95820F6C}"/>
          </ac:graphicFrameMkLst>
        </pc:graphicFrameChg>
        <pc:cxnChg chg="mod ord">
          <ac:chgData name="Gish-Lieberman, Jaclyn" userId="29b2a8fb-a2d2-4e10-a729-74879f6fc9c6" providerId="ADAL" clId="{24D5DD23-1776-4BBF-A596-1C52F551CB27}" dt="2024-04-26T13:16:56.784" v="2820" actId="13244"/>
          <ac:cxnSpMkLst>
            <pc:docMk/>
            <pc:sldMk cId="639937543" sldId="260"/>
            <ac:cxnSpMk id="12" creationId="{4F441EE6-C00C-335E-8EDD-6D7DD7390D45}"/>
          </ac:cxnSpMkLst>
        </pc:cxnChg>
        <pc:cxnChg chg="mod ord">
          <ac:chgData name="Gish-Lieberman, Jaclyn" userId="29b2a8fb-a2d2-4e10-a729-74879f6fc9c6" providerId="ADAL" clId="{24D5DD23-1776-4BBF-A596-1C52F551CB27}" dt="2024-04-26T13:17:26.056" v="2826" actId="13244"/>
          <ac:cxnSpMkLst>
            <pc:docMk/>
            <pc:sldMk cId="639937543" sldId="260"/>
            <ac:cxnSpMk id="14" creationId="{A67319FA-5692-3005-0405-5A3A76606BF9}"/>
          </ac:cxnSpMkLst>
        </pc:cxnChg>
      </pc:sldChg>
      <pc:sldChg chg="addSp delSp modSp add mod ord">
        <pc:chgData name="Gish-Lieberman, Jaclyn" userId="29b2a8fb-a2d2-4e10-a729-74879f6fc9c6" providerId="ADAL" clId="{24D5DD23-1776-4BBF-A596-1C52F551CB27}" dt="2024-04-26T13:35:53.991" v="2866"/>
        <pc:sldMkLst>
          <pc:docMk/>
          <pc:sldMk cId="1536114390" sldId="261"/>
        </pc:sldMkLst>
        <pc:spChg chg="mod">
          <ac:chgData name="Gish-Lieberman, Jaclyn" userId="29b2a8fb-a2d2-4e10-a729-74879f6fc9c6" providerId="ADAL" clId="{24D5DD23-1776-4BBF-A596-1C52F551CB27}" dt="2024-04-26T13:35:53.991" v="2866"/>
          <ac:spMkLst>
            <pc:docMk/>
            <pc:sldMk cId="1536114390" sldId="261"/>
            <ac:spMk id="5" creationId="{AA0FD9E5-F8E4-2616-D578-23CF758CB99F}"/>
          </ac:spMkLst>
        </pc:spChg>
        <pc:spChg chg="add del mod">
          <ac:chgData name="Gish-Lieberman, Jaclyn" userId="29b2a8fb-a2d2-4e10-a729-74879f6fc9c6" providerId="ADAL" clId="{24D5DD23-1776-4BBF-A596-1C52F551CB27}" dt="2024-04-23T16:10:57.415" v="1010" actId="478"/>
          <ac:spMkLst>
            <pc:docMk/>
            <pc:sldMk cId="1536114390" sldId="261"/>
            <ac:spMk id="6" creationId="{BAE4B955-277B-F7A8-B6D6-1CEC2CDED29E}"/>
          </ac:spMkLst>
        </pc:spChg>
        <pc:spChg chg="add del mod">
          <ac:chgData name="Gish-Lieberman, Jaclyn" userId="29b2a8fb-a2d2-4e10-a729-74879f6fc9c6" providerId="ADAL" clId="{24D5DD23-1776-4BBF-A596-1C52F551CB27}" dt="2024-04-23T16:10:57.415" v="1010" actId="478"/>
          <ac:spMkLst>
            <pc:docMk/>
            <pc:sldMk cId="1536114390" sldId="261"/>
            <ac:spMk id="7" creationId="{95F8E1AA-6C75-C2EF-317A-CD30D529EB4F}"/>
          </ac:spMkLst>
        </pc:spChg>
        <pc:spChg chg="add del mod">
          <ac:chgData name="Gish-Lieberman, Jaclyn" userId="29b2a8fb-a2d2-4e10-a729-74879f6fc9c6" providerId="ADAL" clId="{24D5DD23-1776-4BBF-A596-1C52F551CB27}" dt="2024-04-23T16:10:57.415" v="1010" actId="478"/>
          <ac:spMkLst>
            <pc:docMk/>
            <pc:sldMk cId="1536114390" sldId="261"/>
            <ac:spMk id="8" creationId="{425D6E2B-0061-1FDB-A2D5-835A40765EE2}"/>
          </ac:spMkLst>
        </pc:spChg>
        <pc:graphicFrameChg chg="mod modGraphic">
          <ac:chgData name="Gish-Lieberman, Jaclyn" userId="29b2a8fb-a2d2-4e10-a729-74879f6fc9c6" providerId="ADAL" clId="{24D5DD23-1776-4BBF-A596-1C52F551CB27}" dt="2024-04-26T13:14:00.502" v="2798" actId="962"/>
          <ac:graphicFrameMkLst>
            <pc:docMk/>
            <pc:sldMk cId="1536114390" sldId="261"/>
            <ac:graphicFrameMk id="2" creationId="{A1ED8FC0-155B-2D2E-D4A6-9A1CDD2729F8}"/>
          </ac:graphicFrameMkLst>
        </pc:graphicFrameChg>
        <pc:graphicFrameChg chg="mod modGraphic">
          <ac:chgData name="Gish-Lieberman, Jaclyn" userId="29b2a8fb-a2d2-4e10-a729-74879f6fc9c6" providerId="ADAL" clId="{24D5DD23-1776-4BBF-A596-1C52F551CB27}" dt="2024-04-26T13:14:04.105" v="2799" actId="962"/>
          <ac:graphicFrameMkLst>
            <pc:docMk/>
            <pc:sldMk cId="1536114390" sldId="261"/>
            <ac:graphicFrameMk id="3" creationId="{60305D13-20F8-6175-5454-DA8373633575}"/>
          </ac:graphicFrameMkLst>
        </pc:graphicFrameChg>
        <pc:cxnChg chg="add del mod">
          <ac:chgData name="Gish-Lieberman, Jaclyn" userId="29b2a8fb-a2d2-4e10-a729-74879f6fc9c6" providerId="ADAL" clId="{24D5DD23-1776-4BBF-A596-1C52F551CB27}" dt="2024-04-23T16:10:57.415" v="1010" actId="478"/>
          <ac:cxnSpMkLst>
            <pc:docMk/>
            <pc:sldMk cId="1536114390" sldId="261"/>
            <ac:cxnSpMk id="4" creationId="{A4ADB8B6-0760-DD8C-587C-3AFFE94D467A}"/>
          </ac:cxnSpMkLst>
        </pc:cxnChg>
      </pc:sldChg>
      <pc:sldChg chg="addSp modSp new mod">
        <pc:chgData name="Gish-Lieberman, Jaclyn" userId="29b2a8fb-a2d2-4e10-a729-74879f6fc9c6" providerId="ADAL" clId="{24D5DD23-1776-4BBF-A596-1C52F551CB27}" dt="2024-04-26T13:35:27.166" v="2865" actId="20577"/>
        <pc:sldMkLst>
          <pc:docMk/>
          <pc:sldMk cId="3369488515" sldId="262"/>
        </pc:sldMkLst>
        <pc:spChg chg="mod">
          <ac:chgData name="Gish-Lieberman, Jaclyn" userId="29b2a8fb-a2d2-4e10-a729-74879f6fc9c6" providerId="ADAL" clId="{24D5DD23-1776-4BBF-A596-1C52F551CB27}" dt="2024-04-26T13:35:27.166" v="2865" actId="20577"/>
          <ac:spMkLst>
            <pc:docMk/>
            <pc:sldMk cId="3369488515" sldId="262"/>
            <ac:spMk id="2" creationId="{68EB85E1-BD8F-DBD3-B640-FCCF1D60F3AC}"/>
          </ac:spMkLst>
        </pc:spChg>
        <pc:spChg chg="mod">
          <ac:chgData name="Gish-Lieberman, Jaclyn" userId="29b2a8fb-a2d2-4e10-a729-74879f6fc9c6" providerId="ADAL" clId="{24D5DD23-1776-4BBF-A596-1C52F551CB27}" dt="2024-04-25T18:13:50.229" v="1741" actId="20577"/>
          <ac:spMkLst>
            <pc:docMk/>
            <pc:sldMk cId="3369488515" sldId="262"/>
            <ac:spMk id="3" creationId="{459D5DCD-54C4-E2EB-1380-78FCCAAE932C}"/>
          </ac:spMkLst>
        </pc:spChg>
        <pc:spChg chg="add mod ord">
          <ac:chgData name="Gish-Lieberman, Jaclyn" userId="29b2a8fb-a2d2-4e10-a729-74879f6fc9c6" providerId="ADAL" clId="{24D5DD23-1776-4BBF-A596-1C52F551CB27}" dt="2024-04-26T13:13:40.829" v="2797" actId="13244"/>
          <ac:spMkLst>
            <pc:docMk/>
            <pc:sldMk cId="3369488515" sldId="262"/>
            <ac:spMk id="4" creationId="{301C8D67-D8A9-D3FA-6633-713E05C45280}"/>
          </ac:spMkLst>
        </pc:spChg>
      </pc:sldChg>
      <pc:sldChg chg="modSp add mod">
        <pc:chgData name="Gish-Lieberman, Jaclyn" userId="29b2a8fb-a2d2-4e10-a729-74879f6fc9c6" providerId="ADAL" clId="{24D5DD23-1776-4BBF-A596-1C52F551CB27}" dt="2024-04-26T13:13:14.199" v="2796" actId="13244"/>
        <pc:sldMkLst>
          <pc:docMk/>
          <pc:sldMk cId="3794876095" sldId="263"/>
        </pc:sldMkLst>
        <pc:picChg chg="mod ord">
          <ac:chgData name="Gish-Lieberman, Jaclyn" userId="29b2a8fb-a2d2-4e10-a729-74879f6fc9c6" providerId="ADAL" clId="{24D5DD23-1776-4BBF-A596-1C52F551CB27}" dt="2024-04-26T13:12:56.811" v="2793" actId="962"/>
          <ac:picMkLst>
            <pc:docMk/>
            <pc:sldMk cId="3794876095" sldId="263"/>
            <ac:picMk id="3" creationId="{9962DF2D-10B2-5497-0690-D86D3E933DE4}"/>
          </ac:picMkLst>
        </pc:picChg>
        <pc:picChg chg="mod">
          <ac:chgData name="Gish-Lieberman, Jaclyn" userId="29b2a8fb-a2d2-4e10-a729-74879f6fc9c6" providerId="ADAL" clId="{24D5DD23-1776-4BBF-A596-1C52F551CB27}" dt="2024-04-26T13:13:01.004" v="2794" actId="962"/>
          <ac:picMkLst>
            <pc:docMk/>
            <pc:sldMk cId="3794876095" sldId="263"/>
            <ac:picMk id="6" creationId="{C4C6C24A-DA89-077F-4C69-F56009FD1194}"/>
          </ac:picMkLst>
        </pc:picChg>
        <pc:picChg chg="ord">
          <ac:chgData name="Gish-Lieberman, Jaclyn" userId="29b2a8fb-a2d2-4e10-a729-74879f6fc9c6" providerId="ADAL" clId="{24D5DD23-1776-4BBF-A596-1C52F551CB27}" dt="2024-04-26T13:13:14.199" v="2796" actId="13244"/>
          <ac:picMkLst>
            <pc:docMk/>
            <pc:sldMk cId="3794876095" sldId="263"/>
            <ac:picMk id="8" creationId="{2234759D-4AA1-96A4-6BD8-A92F6A1E8B6B}"/>
          </ac:picMkLst>
        </pc:picChg>
      </pc:sldChg>
      <pc:sldMasterChg chg="modSp mod modSldLayout">
        <pc:chgData name="Gish-Lieberman, Jaclyn" userId="29b2a8fb-a2d2-4e10-a729-74879f6fc9c6" providerId="ADAL" clId="{24D5DD23-1776-4BBF-A596-1C52F551CB27}" dt="2024-04-25T18:12:58.608" v="1693" actId="20577"/>
        <pc:sldMasterMkLst>
          <pc:docMk/>
          <pc:sldMasterMk cId="131147593" sldId="2147483648"/>
        </pc:sldMasterMkLst>
        <pc:spChg chg="mod">
          <ac:chgData name="Gish-Lieberman, Jaclyn" userId="29b2a8fb-a2d2-4e10-a729-74879f6fc9c6" providerId="ADAL" clId="{24D5DD23-1776-4BBF-A596-1C52F551CB27}" dt="2024-04-25T18:12:58.608" v="1693" actId="20577"/>
          <ac:spMkLst>
            <pc:docMk/>
            <pc:sldMasterMk cId="131147593" sldId="2147483648"/>
            <ac:spMk id="7" creationId="{EB711C79-7E81-E2BF-FD99-E9E814778305}"/>
          </ac:spMkLst>
        </pc:spChg>
        <pc:sldLayoutChg chg="modSp mod">
          <pc:chgData name="Gish-Lieberman, Jaclyn" userId="29b2a8fb-a2d2-4e10-a729-74879f6fc9c6" providerId="ADAL" clId="{24D5DD23-1776-4BBF-A596-1C52F551CB27}" dt="2024-04-23T15:29:13.604" v="373" actId="1076"/>
          <pc:sldLayoutMkLst>
            <pc:docMk/>
            <pc:sldMasterMk cId="131147593" sldId="2147483648"/>
            <pc:sldLayoutMk cId="3554261737" sldId="2147483651"/>
          </pc:sldLayoutMkLst>
          <pc:spChg chg="mod">
            <ac:chgData name="Gish-Lieberman, Jaclyn" userId="29b2a8fb-a2d2-4e10-a729-74879f6fc9c6" providerId="ADAL" clId="{24D5DD23-1776-4BBF-A596-1C52F551CB27}" dt="2024-04-23T15:29:13.604" v="373" actId="1076"/>
            <ac:spMkLst>
              <pc:docMk/>
              <pc:sldMasterMk cId="131147593" sldId="2147483648"/>
              <pc:sldLayoutMk cId="3554261737" sldId="2147483651"/>
              <ac:spMk id="6" creationId="{E3A8CB43-B1AF-4016-B94C-836E61C3BC22}"/>
            </ac:spMkLst>
          </pc:spChg>
        </pc:sldLayoutChg>
        <pc:sldLayoutChg chg="modSp mod">
          <pc:chgData name="Gish-Lieberman, Jaclyn" userId="29b2a8fb-a2d2-4e10-a729-74879f6fc9c6" providerId="ADAL" clId="{24D5DD23-1776-4BBF-A596-1C52F551CB27}" dt="2024-04-23T15:29:15.817" v="375" actId="1036"/>
          <pc:sldLayoutMkLst>
            <pc:docMk/>
            <pc:sldMasterMk cId="131147593" sldId="2147483648"/>
            <pc:sldLayoutMk cId="2265563925" sldId="2147483655"/>
          </pc:sldLayoutMkLst>
          <pc:spChg chg="mod">
            <ac:chgData name="Gish-Lieberman, Jaclyn" userId="29b2a8fb-a2d2-4e10-a729-74879f6fc9c6" providerId="ADAL" clId="{24D5DD23-1776-4BBF-A596-1C52F551CB27}" dt="2024-04-23T15:29:15.817" v="375" actId="1036"/>
            <ac:spMkLst>
              <pc:docMk/>
              <pc:sldMasterMk cId="131147593" sldId="2147483648"/>
              <pc:sldLayoutMk cId="2265563925" sldId="2147483655"/>
              <ac:spMk id="4" creationId="{B8FC7E02-070E-5148-FDC9-AE77EF6CC696}"/>
            </ac:spMkLst>
          </pc:spChg>
        </pc:sldLayoutChg>
      </pc:sldMasterChg>
    </pc:docChg>
  </pc:docChgLst>
  <pc:docChgLst>
    <pc:chgData name="Gish-Lieberman, Jaclyn" userId="S::gish04@osumc.edu::29b2a8fb-a2d2-4e10-a729-74879f6fc9c6" providerId="AD" clId="Web-{9282F9B0-2482-3287-936C-51ED4F83CEBF}"/>
    <pc:docChg chg="addSld modSld">
      <pc:chgData name="Gish-Lieberman, Jaclyn" userId="S::gish04@osumc.edu::29b2a8fb-a2d2-4e10-a729-74879f6fc9c6" providerId="AD" clId="Web-{9282F9B0-2482-3287-936C-51ED4F83CEBF}" dt="2024-05-16T11:50:13.077" v="116" actId="20577"/>
      <pc:docMkLst>
        <pc:docMk/>
      </pc:docMkLst>
      <pc:sldChg chg="modSp">
        <pc:chgData name="Gish-Lieberman, Jaclyn" userId="S::gish04@osumc.edu::29b2a8fb-a2d2-4e10-a729-74879f6fc9c6" providerId="AD" clId="Web-{9282F9B0-2482-3287-936C-51ED4F83CEBF}" dt="2024-05-16T11:31:39.913" v="7"/>
        <pc:sldMkLst>
          <pc:docMk/>
          <pc:sldMk cId="639937543" sldId="260"/>
        </pc:sldMkLst>
        <pc:graphicFrameChg chg="mod modGraphic">
          <ac:chgData name="Gish-Lieberman, Jaclyn" userId="S::gish04@osumc.edu::29b2a8fb-a2d2-4e10-a729-74879f6fc9c6" providerId="AD" clId="Web-{9282F9B0-2482-3287-936C-51ED4F83CEBF}" dt="2024-05-16T11:28:53.659" v="5"/>
          <ac:graphicFrameMkLst>
            <pc:docMk/>
            <pc:sldMk cId="639937543" sldId="260"/>
            <ac:graphicFrameMk id="6" creationId="{7A53EB2A-5C92-E324-EC60-5950868E530A}"/>
          </ac:graphicFrameMkLst>
        </pc:graphicFrameChg>
        <pc:graphicFrameChg chg="mod modGraphic">
          <ac:chgData name="Gish-Lieberman, Jaclyn" userId="S::gish04@osumc.edu::29b2a8fb-a2d2-4e10-a729-74879f6fc9c6" providerId="AD" clId="Web-{9282F9B0-2482-3287-936C-51ED4F83CEBF}" dt="2024-05-16T11:31:39.913" v="7"/>
          <ac:graphicFrameMkLst>
            <pc:docMk/>
            <pc:sldMk cId="639937543" sldId="260"/>
            <ac:graphicFrameMk id="10" creationId="{C0048C54-6592-A050-1FE0-F52E95820F6C}"/>
          </ac:graphicFrameMkLst>
        </pc:graphicFrameChg>
      </pc:sldChg>
      <pc:sldChg chg="modSp">
        <pc:chgData name="Gish-Lieberman, Jaclyn" userId="S::gish04@osumc.edu::29b2a8fb-a2d2-4e10-a729-74879f6fc9c6" providerId="AD" clId="Web-{9282F9B0-2482-3287-936C-51ED4F83CEBF}" dt="2024-05-16T11:50:13.077" v="116" actId="20577"/>
        <pc:sldMkLst>
          <pc:docMk/>
          <pc:sldMk cId="3369488515" sldId="262"/>
        </pc:sldMkLst>
        <pc:spChg chg="mod">
          <ac:chgData name="Gish-Lieberman, Jaclyn" userId="S::gish04@osumc.edu::29b2a8fb-a2d2-4e10-a729-74879f6fc9c6" providerId="AD" clId="Web-{9282F9B0-2482-3287-936C-51ED4F83CEBF}" dt="2024-05-16T11:50:13.077" v="116" actId="20577"/>
          <ac:spMkLst>
            <pc:docMk/>
            <pc:sldMk cId="3369488515" sldId="262"/>
            <ac:spMk id="3" creationId="{459D5DCD-54C4-E2EB-1380-78FCCAAE932C}"/>
          </ac:spMkLst>
        </pc:spChg>
      </pc:sldChg>
      <pc:sldChg chg="modSp add replId">
        <pc:chgData name="Gish-Lieberman, Jaclyn" userId="S::gish04@osumc.edu::29b2a8fb-a2d2-4e10-a729-74879f6fc9c6" providerId="AD" clId="Web-{9282F9B0-2482-3287-936C-51ED4F83CEBF}" dt="2024-05-16T11:47:14.979" v="81"/>
        <pc:sldMkLst>
          <pc:docMk/>
          <pc:sldMk cId="4216178957" sldId="265"/>
        </pc:sldMkLst>
        <pc:spChg chg="mod">
          <ac:chgData name="Gish-Lieberman, Jaclyn" userId="S::gish04@osumc.edu::29b2a8fb-a2d2-4e10-a729-74879f6fc9c6" providerId="AD" clId="Web-{9282F9B0-2482-3287-936C-51ED4F83CEBF}" dt="2024-05-16T11:44:28.851" v="14" actId="20577"/>
          <ac:spMkLst>
            <pc:docMk/>
            <pc:sldMk cId="4216178957" sldId="265"/>
            <ac:spMk id="5" creationId="{AA0FD9E5-F8E4-2616-D578-23CF758CB99F}"/>
          </ac:spMkLst>
        </pc:spChg>
        <pc:spChg chg="mod">
          <ac:chgData name="Gish-Lieberman, Jaclyn" userId="S::gish04@osumc.edu::29b2a8fb-a2d2-4e10-a729-74879f6fc9c6" providerId="AD" clId="Web-{9282F9B0-2482-3287-936C-51ED4F83CEBF}" dt="2024-05-16T11:44:45.226" v="17" actId="20577"/>
          <ac:spMkLst>
            <pc:docMk/>
            <pc:sldMk cId="4216178957" sldId="265"/>
            <ac:spMk id="22" creationId="{0C8CEC5F-41CA-73D4-B24B-D2F337A6D3FB}"/>
          </ac:spMkLst>
        </pc:spChg>
        <pc:spChg chg="mod">
          <ac:chgData name="Gish-Lieberman, Jaclyn" userId="S::gish04@osumc.edu::29b2a8fb-a2d2-4e10-a729-74879f6fc9c6" providerId="AD" clId="Web-{9282F9B0-2482-3287-936C-51ED4F83CEBF}" dt="2024-05-16T11:44:39.335" v="15" actId="20577"/>
          <ac:spMkLst>
            <pc:docMk/>
            <pc:sldMk cId="4216178957" sldId="265"/>
            <ac:spMk id="24" creationId="{69710CBA-0719-C0C4-9C23-AD79F36C79EC}"/>
          </ac:spMkLst>
        </pc:spChg>
        <pc:graphicFrameChg chg="mod modGraphic">
          <ac:chgData name="Gish-Lieberman, Jaclyn" userId="S::gish04@osumc.edu::29b2a8fb-a2d2-4e10-a729-74879f6fc9c6" providerId="AD" clId="Web-{9282F9B0-2482-3287-936C-51ED4F83CEBF}" dt="2024-05-16T11:47:14.979" v="81"/>
          <ac:graphicFrameMkLst>
            <pc:docMk/>
            <pc:sldMk cId="4216178957" sldId="265"/>
            <ac:graphicFrameMk id="6" creationId="{7A53EB2A-5C92-E324-EC60-5950868E530A}"/>
          </ac:graphicFrameMkLst>
        </pc:graphicFrameChg>
        <pc:graphicFrameChg chg="mod modGraphic">
          <ac:chgData name="Gish-Lieberman, Jaclyn" userId="S::gish04@osumc.edu::29b2a8fb-a2d2-4e10-a729-74879f6fc9c6" providerId="AD" clId="Web-{9282F9B0-2482-3287-936C-51ED4F83CEBF}" dt="2024-05-16T11:46:38.901" v="75"/>
          <ac:graphicFrameMkLst>
            <pc:docMk/>
            <pc:sldMk cId="4216178957" sldId="265"/>
            <ac:graphicFrameMk id="7" creationId="{005C374F-4554-5EAE-0B11-B7FFD6B01071}"/>
          </ac:graphicFrameMkLst>
        </pc:graphicFrameChg>
        <pc:graphicFrameChg chg="mod modGraphic">
          <ac:chgData name="Gish-Lieberman, Jaclyn" userId="S::gish04@osumc.edu::29b2a8fb-a2d2-4e10-a729-74879f6fc9c6" providerId="AD" clId="Web-{9282F9B0-2482-3287-936C-51ED4F83CEBF}" dt="2024-05-16T11:46:19.963" v="73"/>
          <ac:graphicFrameMkLst>
            <pc:docMk/>
            <pc:sldMk cId="4216178957" sldId="265"/>
            <ac:graphicFrameMk id="10" creationId="{C0048C54-6592-A050-1FE0-F52E95820F6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7FA95E-FB81-4065-A002-53F2C1421873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15BC4-A7A2-4C18-8B28-79F29ACA3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61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changing the logo on your template, please copy and paste directly from this slide. These logos are the official branded logos and contain the required alternative text.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F8C63-2827-4B4A-B27D-CB848E9080C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8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6A9FD-33F0-5B9F-0989-6BBD11E5AB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9CF526-FCA7-3538-7E38-D9614F1076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CA4A4-A2B9-BE6D-EB2E-51A5A95FD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CEEF-6034-446A-A29A-C6DF63A2295C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72135-0C51-781C-1D05-BE2E1519B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45816-036C-B83E-6286-25F6F3C25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AE63A-80C4-4AE9-AE1F-F1EDAB2FA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21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09AC2-A1EA-A44B-CF9E-00A3BA25A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099C7E-F9EF-CA5D-114F-3A366F6A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32495-D14B-9526-75AD-F0803DCE0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CEEF-6034-446A-A29A-C6DF63A2295C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93393-1875-389A-8CB7-F958624C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6536C-6438-1806-C4FC-CBE353CA4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AE63A-80C4-4AE9-AE1F-F1EDAB2FA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59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73FEFD-9C79-D2DD-5B31-707CF0659E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C603D0-9E15-FBBD-6938-50F22F7DD0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B5236-9281-1041-DC97-F34F61CEA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CEEF-6034-446A-A29A-C6DF63A2295C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0D4F6-7530-6506-71BE-0BBEB6F40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93371-0216-A095-DA8F-19C4A556E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AE63A-80C4-4AE9-AE1F-F1EDAB2FA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468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72A88-3DFA-9F92-05B8-AA6CB9346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D6B6E-F72C-AC86-AA8A-0F0E5AD11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61DB9-684C-0D03-4608-19213BA1C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CEEF-6034-446A-A29A-C6DF63A2295C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D2123-0B5C-26F0-8C1B-FDB749A1C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BC6B7-6281-329C-F1B2-B8B81C147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AE63A-80C4-4AE9-AE1F-F1EDAB2FA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63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91D6C-24B9-814A-DB3D-D4B65D20B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5CFA93-B1C5-CEC9-0B8A-05535ADD8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04A8B-95C1-DC40-31EA-8BB8D350F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CEEF-6034-446A-A29A-C6DF63A2295C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26B9AF-4CA7-AD01-D1D2-CC7545911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8CB43-B1AF-4016-B94C-836E61C3B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AE63A-80C4-4AE9-AE1F-F1EDAB2FA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26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1201F-886B-2DBF-F6FE-7D9B64707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15A66-8C59-5B7C-134C-ECA489585D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1F45FF-81F6-F000-D26B-252492A64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531AE7-8980-DB90-62DB-862D74762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CEEF-6034-446A-A29A-C6DF63A2295C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A93293-5162-E953-5F8A-D054618C5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6DDFFB-389F-70DA-4DBD-7683E3BF1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AE63A-80C4-4AE9-AE1F-F1EDAB2FA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942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3C1DD-3E4B-654D-F41E-0A8875B1C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EDC658-9EB3-4C16-6CE9-C134A2731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32E751-9887-377D-B7C4-4B7ECA3AA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489CEB-4136-B0CE-B28A-E3EFB136E8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2C823B-0943-8567-B8FD-DEF08424D8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2D5975-58A3-D62B-B4F2-4F1C19C19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CEEF-6034-446A-A29A-C6DF63A2295C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B64591-FBB5-1732-49AE-C5FB0F576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1498AF-C012-AE85-E4D0-E516D0AB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AE63A-80C4-4AE9-AE1F-F1EDAB2FA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289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C4833-0A04-1C82-602E-4F0435EF7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6946DD-2AE2-60E4-D38A-D6E53C23C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CEEF-6034-446A-A29A-C6DF63A2295C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FE0032-1425-35F3-020F-9DA2D07ED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21C60F-69BF-D175-3891-8EC20BBEF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AE63A-80C4-4AE9-AE1F-F1EDAB2FA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05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45E80B-FBFB-A343-A3FF-20BA3013C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CEEF-6034-446A-A29A-C6DF63A2295C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C0CC84-871E-94CA-2468-DD19A1D04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FC7E02-070E-5148-FDC9-AE77EF6CC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AE63A-80C4-4AE9-AE1F-F1EDAB2FA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563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BD5A8-BC41-4E43-4FCD-3E4FD907B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526BE-32D4-7AD6-4908-DB8B877E4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83A39-5D12-8808-D460-0A845F7AB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FFC03-D0E0-6992-5C2E-44ACD05AC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CEEF-6034-446A-A29A-C6DF63A2295C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429504-D8FA-78A8-EFFF-6D6EE41CA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9FF66F-0DC8-0402-08E8-8113CFC0D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AE63A-80C4-4AE9-AE1F-F1EDAB2FA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5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10E5D-FF19-7487-2B02-202A3CCB3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253E83-D3A3-348A-A29B-258CAE6D24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F75CB8-B661-E631-259C-F4D3C5000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E0A902-95DD-C0FF-FA4F-10F4D9728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CEEF-6034-446A-A29A-C6DF63A2295C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02D2E2-88C8-967D-33EB-6FF85BE64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968626-2DD9-47F0-9C21-E70636043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AE63A-80C4-4AE9-AE1F-F1EDAB2FA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341BDF-991F-3C56-A727-6493F613C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5356BA-8799-B3E6-6E1C-C59D00B47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E7EE4-CCEE-4CB6-8ACD-FFBF278DF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4CEEF-6034-446A-A29A-C6DF63A2295C}" type="datetimeFigureOut">
              <a:rPr lang="en-US" smtClean="0"/>
              <a:t>5/17/2024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955B5-198A-AEB9-4EB0-0EC1E6FDEF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45421-8E02-FA5F-E0A8-0F1846AF39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AE63A-80C4-4AE9-AE1F-F1EDAB2FA71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711C79-7E81-E2BF-FD99-E9E814778305}"/>
              </a:ext>
            </a:extLst>
          </p:cNvPr>
          <p:cNvSpPr txBox="1"/>
          <p:nvPr userDrawn="1"/>
        </p:nvSpPr>
        <p:spPr>
          <a:xfrm>
            <a:off x="10912626" y="6474775"/>
            <a:ext cx="1341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V05.16.24</a:t>
            </a:r>
          </a:p>
        </p:txBody>
      </p:sp>
    </p:spTree>
    <p:extLst>
      <p:ext uri="{BB962C8B-B14F-4D97-AF65-F5344CB8AC3E}">
        <p14:creationId xmlns:p14="http://schemas.microsoft.com/office/powerpoint/2010/main" val="131147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BC8D-6204-5C79-A41E-FF1913345C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Impact and Effort Matrix</a:t>
            </a:r>
          </a:p>
        </p:txBody>
      </p:sp>
      <p:pic>
        <p:nvPicPr>
          <p:cNvPr id="5" name="Picture 4" descr="The Ohio State University Wexner Medical Center and Health Science Colleges logo">
            <a:extLst>
              <a:ext uri="{FF2B5EF4-FFF2-40B4-BE49-F238E27FC236}">
                <a16:creationId xmlns:a16="http://schemas.microsoft.com/office/drawing/2014/main" id="{AAD73189-1026-38F1-E370-2938E7B539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46" y="5948737"/>
            <a:ext cx="1762371" cy="77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087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516589-E5F7-35B1-8C3C-D8437CA868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4575" y="284163"/>
            <a:ext cx="7772400" cy="1039812"/>
          </a:xfrm>
        </p:spPr>
        <p:txBody>
          <a:bodyPr/>
          <a:lstStyle/>
          <a:p>
            <a:pPr algn="l"/>
            <a:r>
              <a:rPr lang="en-US" dirty="0"/>
              <a:t>Additional Logos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BCAD1C0-4661-2821-114D-A5211AD24C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14575" y="1295400"/>
            <a:ext cx="7562850" cy="933450"/>
          </a:xfrm>
        </p:spPr>
        <p:txBody>
          <a:bodyPr/>
          <a:lstStyle/>
          <a:p>
            <a:pPr algn="l"/>
            <a:r>
              <a:rPr lang="en-US" dirty="0"/>
              <a:t>You may want to add an additional logo to your KDD template to reflect your organization.</a:t>
            </a:r>
          </a:p>
        </p:txBody>
      </p:sp>
      <p:pic>
        <p:nvPicPr>
          <p:cNvPr id="6" name="Picture 5" descr="Catalyst logo">
            <a:extLst>
              <a:ext uri="{FF2B5EF4-FFF2-40B4-BE49-F238E27FC236}">
                <a16:creationId xmlns:a16="http://schemas.microsoft.com/office/drawing/2014/main" id="{C4C6C24A-DA89-077F-4C69-F56009FD119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563" r="31562"/>
          <a:stretch/>
        </p:blipFill>
        <p:spPr>
          <a:xfrm>
            <a:off x="1678131" y="2228850"/>
            <a:ext cx="2488624" cy="1262226"/>
          </a:xfrm>
          <a:prstGeom prst="rect">
            <a:avLst/>
          </a:prstGeom>
        </p:spPr>
      </p:pic>
      <p:pic>
        <p:nvPicPr>
          <p:cNvPr id="8" name="Picture 7" descr="The Ohio State University Wexner Medical Center logo">
            <a:extLst>
              <a:ext uri="{FF2B5EF4-FFF2-40B4-BE49-F238E27FC236}">
                <a16:creationId xmlns:a16="http://schemas.microsoft.com/office/drawing/2014/main" id="{2234759D-4AA1-96A4-6BD8-A92F6A1E8B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1303" y="2519652"/>
            <a:ext cx="3039341" cy="755073"/>
          </a:xfrm>
          <a:prstGeom prst="rect">
            <a:avLst/>
          </a:prstGeom>
        </p:spPr>
      </p:pic>
      <p:pic>
        <p:nvPicPr>
          <p:cNvPr id="3" name="Picture 2" descr="OSU Physicians Inc. logo">
            <a:extLst>
              <a:ext uri="{FF2B5EF4-FFF2-40B4-BE49-F238E27FC236}">
                <a16:creationId xmlns:a16="http://schemas.microsoft.com/office/drawing/2014/main" id="{9962DF2D-10B2-5497-0690-D86D3E933D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1828" y="2682668"/>
            <a:ext cx="2019300" cy="542925"/>
          </a:xfrm>
          <a:prstGeom prst="rect">
            <a:avLst/>
          </a:prstGeom>
        </p:spPr>
      </p:pic>
      <p:pic>
        <p:nvPicPr>
          <p:cNvPr id="9" name="Picture 8" descr="The James Comprehensive Cancer center at The Ohio State University logo">
            <a:extLst>
              <a:ext uri="{FF2B5EF4-FFF2-40B4-BE49-F238E27FC236}">
                <a16:creationId xmlns:a16="http://schemas.microsoft.com/office/drawing/2014/main" id="{CA5A1575-9ACF-6672-2A94-A9BE035C81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80297" y="4407723"/>
            <a:ext cx="2983056" cy="1256435"/>
          </a:xfrm>
          <a:prstGeom prst="rect">
            <a:avLst/>
          </a:prstGeom>
        </p:spPr>
      </p:pic>
      <p:pic>
        <p:nvPicPr>
          <p:cNvPr id="10" name="Picture 9" descr="The Ohio State University College of Medicine Logo">
            <a:extLst>
              <a:ext uri="{FF2B5EF4-FFF2-40B4-BE49-F238E27FC236}">
                <a16:creationId xmlns:a16="http://schemas.microsoft.com/office/drawing/2014/main" id="{86928307-7A7F-FF87-3DF8-5F73568AA0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83730" y="3885930"/>
            <a:ext cx="2428875" cy="1885950"/>
          </a:xfrm>
          <a:prstGeom prst="rect">
            <a:avLst/>
          </a:prstGeom>
        </p:spPr>
      </p:pic>
      <p:pic>
        <p:nvPicPr>
          <p:cNvPr id="1028" name="Picture 4" descr="The Ohio State University School of Health and Rehabilitation Sciences Logo">
            <a:extLst>
              <a:ext uri="{FF2B5EF4-FFF2-40B4-BE49-F238E27FC236}">
                <a16:creationId xmlns:a16="http://schemas.microsoft.com/office/drawing/2014/main" id="{19B90760-D626-ABF3-C3D4-317E0A1FC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9435" y="3817525"/>
            <a:ext cx="2313309" cy="1885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876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B85E1-BD8F-DBD3-B640-FCCF1D60F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552"/>
            <a:ext cx="10515600" cy="1325563"/>
          </a:xfrm>
        </p:spPr>
        <p:txBody>
          <a:bodyPr/>
          <a:lstStyle/>
          <a:p>
            <a:r>
              <a:rPr lang="en-US" dirty="0"/>
              <a:t>Matrix Options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1C8D67-D8A9-D3FA-6633-713E05C45280}"/>
              </a:ext>
            </a:extLst>
          </p:cNvPr>
          <p:cNvSpPr txBox="1">
            <a:spLocks/>
          </p:cNvSpPr>
          <p:nvPr/>
        </p:nvSpPr>
        <p:spPr>
          <a:xfrm>
            <a:off x="838200" y="1391263"/>
            <a:ext cx="10515600" cy="1135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present several Impact/Effort matrix options in the next few slides. Choose the matrix that works best for you.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D5DCD-54C4-E2EB-1380-78FCCAAE9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5908"/>
            <a:ext cx="10515600" cy="33452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Slide 4: Simple Matrix with 4 quadrants; no axes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/>
              <a:t>Slide 5: Simple Matrix with 4 quadrants; X axis = easy </a:t>
            </a:r>
            <a:r>
              <a:rPr lang="en-US" dirty="0">
                <a:sym typeface="Wingdings" panose="05000000000000000000" pitchFamily="2" charset="2"/>
              </a:rPr>
              <a:t> difficult</a:t>
            </a:r>
          </a:p>
          <a:p>
            <a:r>
              <a:rPr lang="en-US" dirty="0">
                <a:ea typeface="Calibri"/>
                <a:cs typeface="Calibri"/>
              </a:rPr>
              <a:t>Slide 6: Complex Matrix with 9 quadrants; X axis = easy 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>
                <a:ea typeface="Calibri"/>
                <a:cs typeface="Calibri"/>
              </a:rPr>
              <a:t> difficult</a:t>
            </a:r>
          </a:p>
          <a:p>
            <a:r>
              <a:rPr lang="en-US" dirty="0"/>
              <a:t>Slide 7: Complex Matrix with 16 quadrants; X axis = easy </a:t>
            </a:r>
            <a:r>
              <a:rPr lang="en-US" dirty="0">
                <a:sym typeface="Wingdings" panose="05000000000000000000" pitchFamily="2" charset="2"/>
              </a:rPr>
              <a:t> difficult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88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A0FD9E5-F8E4-2616-D578-23CF758CB99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16484" y="-770344"/>
            <a:ext cx="10515600" cy="694144"/>
          </a:xfrm>
        </p:spPr>
        <p:txBody>
          <a:bodyPr>
            <a:normAutofit/>
          </a:bodyPr>
          <a:lstStyle/>
          <a:p>
            <a:r>
              <a:rPr lang="en-US" sz="2000" dirty="0"/>
              <a:t>Simple Matrix with 4 quadrants; no axes</a:t>
            </a:r>
            <a:endParaRPr lang="en-US" sz="3600" dirty="0"/>
          </a:p>
        </p:txBody>
      </p:sp>
      <p:graphicFrame>
        <p:nvGraphicFramePr>
          <p:cNvPr id="2" name="Table 1" descr="The upper two quadrants of the impact and effort matrix.">
            <a:extLst>
              <a:ext uri="{FF2B5EF4-FFF2-40B4-BE49-F238E27FC236}">
                <a16:creationId xmlns:a16="http://schemas.microsoft.com/office/drawing/2014/main" id="{A1ED8FC0-155B-2D2E-D4A6-9A1CDD2729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285239"/>
              </p:ext>
            </p:extLst>
          </p:nvPr>
        </p:nvGraphicFramePr>
        <p:xfrm>
          <a:off x="890016" y="870141"/>
          <a:ext cx="10655808" cy="2645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27904">
                  <a:extLst>
                    <a:ext uri="{9D8B030D-6E8A-4147-A177-3AD203B41FA5}">
                      <a16:colId xmlns:a16="http://schemas.microsoft.com/office/drawing/2014/main" val="3669490039"/>
                    </a:ext>
                  </a:extLst>
                </a:gridCol>
                <a:gridCol w="5327904">
                  <a:extLst>
                    <a:ext uri="{9D8B030D-6E8A-4147-A177-3AD203B41FA5}">
                      <a16:colId xmlns:a16="http://schemas.microsoft.com/office/drawing/2014/main" val="42654528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 Impact/Easy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High Impact/Difficult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64404"/>
                  </a:ext>
                </a:extLst>
              </a:tr>
              <a:tr h="227448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234064"/>
                  </a:ext>
                </a:extLst>
              </a:tr>
            </a:tbl>
          </a:graphicData>
        </a:graphic>
      </p:graphicFrame>
      <p:graphicFrame>
        <p:nvGraphicFramePr>
          <p:cNvPr id="3" name="Table 2" descr="The lower two quadrants of the impact and effort matrix.">
            <a:extLst>
              <a:ext uri="{FF2B5EF4-FFF2-40B4-BE49-F238E27FC236}">
                <a16:creationId xmlns:a16="http://schemas.microsoft.com/office/drawing/2014/main" id="{60305D13-20F8-6175-5454-DA8373633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933383"/>
              </p:ext>
            </p:extLst>
          </p:nvPr>
        </p:nvGraphicFramePr>
        <p:xfrm>
          <a:off x="890016" y="3524949"/>
          <a:ext cx="10655808" cy="2645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27904">
                  <a:extLst>
                    <a:ext uri="{9D8B030D-6E8A-4147-A177-3AD203B41FA5}">
                      <a16:colId xmlns:a16="http://schemas.microsoft.com/office/drawing/2014/main" val="3669490039"/>
                    </a:ext>
                  </a:extLst>
                </a:gridCol>
                <a:gridCol w="5327904">
                  <a:extLst>
                    <a:ext uri="{9D8B030D-6E8A-4147-A177-3AD203B41FA5}">
                      <a16:colId xmlns:a16="http://schemas.microsoft.com/office/drawing/2014/main" val="42654528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Low Impact/Easy Effort (Low-Hanging Fruit)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Low Impact/Difficult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64404"/>
                  </a:ext>
                </a:extLst>
              </a:tr>
              <a:tr h="2274486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234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6114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A0FD9E5-F8E4-2616-D578-23CF758CB99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91084" y="-728170"/>
            <a:ext cx="10515600" cy="694144"/>
          </a:xfrm>
        </p:spPr>
        <p:txBody>
          <a:bodyPr>
            <a:normAutofit/>
          </a:bodyPr>
          <a:lstStyle/>
          <a:p>
            <a:r>
              <a:rPr lang="en-US" sz="2000" dirty="0"/>
              <a:t>Simple Matrix with 4 quadrants; X axis = easy </a:t>
            </a:r>
            <a:r>
              <a:rPr lang="en-US" sz="2000" dirty="0">
                <a:sym typeface="Wingdings" panose="05000000000000000000" pitchFamily="2" charset="2"/>
              </a:rPr>
              <a:t> difficult</a:t>
            </a:r>
            <a:endParaRPr lang="en-US" sz="3600" dirty="0"/>
          </a:p>
        </p:txBody>
      </p:sp>
      <p:cxnSp>
        <p:nvCxnSpPr>
          <p:cNvPr id="6" name="Straight Arrow Connector 5" descr="Vertical axis on the left side of the matrix is labeled Impact and has two intervals: low and high, starting with low closest to the axes intersection.">
            <a:extLst>
              <a:ext uri="{FF2B5EF4-FFF2-40B4-BE49-F238E27FC236}">
                <a16:creationId xmlns:a16="http://schemas.microsoft.com/office/drawing/2014/main" id="{E8EC77FB-20C0-AB24-F5D3-C2DFFCBCAFC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H="1" flipV="1">
            <a:off x="786775" y="656302"/>
            <a:ext cx="2608" cy="559164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B0F7847B-88E5-E035-5A58-9E3646DDE4B5}"/>
              </a:ext>
            </a:extLst>
          </p:cNvPr>
          <p:cNvSpPr txBox="1"/>
          <p:nvPr/>
        </p:nvSpPr>
        <p:spPr>
          <a:xfrm rot="16200000">
            <a:off x="-227444" y="3325131"/>
            <a:ext cx="878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Impact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272EEA-654F-84E1-A14C-5440BC65D9EA}"/>
              </a:ext>
            </a:extLst>
          </p:cNvPr>
          <p:cNvSpPr txBox="1"/>
          <p:nvPr/>
        </p:nvSpPr>
        <p:spPr>
          <a:xfrm>
            <a:off x="116129" y="1855056"/>
            <a:ext cx="749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High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8D5B0F-650D-635A-FCBF-D6680D57EB88}"/>
              </a:ext>
            </a:extLst>
          </p:cNvPr>
          <p:cNvSpPr txBox="1"/>
          <p:nvPr/>
        </p:nvSpPr>
        <p:spPr>
          <a:xfrm>
            <a:off x="116129" y="4825983"/>
            <a:ext cx="749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Low</a:t>
            </a:r>
          </a:p>
        </p:txBody>
      </p:sp>
      <p:cxnSp>
        <p:nvCxnSpPr>
          <p:cNvPr id="9" name="Straight Arrow Connector 8" descr="Horizontal axis along the bottom of the matrix is labeled Effort and has 2 intervals: easy and difficult, starting with easy closest to the axes intersection.">
            <a:extLst>
              <a:ext uri="{FF2B5EF4-FFF2-40B4-BE49-F238E27FC236}">
                <a16:creationId xmlns:a16="http://schemas.microsoft.com/office/drawing/2014/main" id="{76794870-46D6-9F93-7DE7-AB9036409215}"/>
              </a:ext>
            </a:extLst>
          </p:cNvPr>
          <p:cNvCxnSpPr>
            <a:cxnSpLocks/>
          </p:cNvCxnSpPr>
          <p:nvPr/>
        </p:nvCxnSpPr>
        <p:spPr>
          <a:xfrm>
            <a:off x="789383" y="6247951"/>
            <a:ext cx="10886569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720B497-572F-0175-356C-5EB3BD3D9B25}"/>
              </a:ext>
            </a:extLst>
          </p:cNvPr>
          <p:cNvSpPr txBox="1"/>
          <p:nvPr/>
        </p:nvSpPr>
        <p:spPr>
          <a:xfrm>
            <a:off x="5884802" y="6352229"/>
            <a:ext cx="6957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Effort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5D5203-EC3A-A976-DDF2-F6267D9F4FB4}"/>
              </a:ext>
            </a:extLst>
          </p:cNvPr>
          <p:cNvSpPr txBox="1"/>
          <p:nvPr/>
        </p:nvSpPr>
        <p:spPr>
          <a:xfrm>
            <a:off x="890017" y="6198341"/>
            <a:ext cx="5323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Easy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822241-D405-2FCC-5175-E412E7020567}"/>
              </a:ext>
            </a:extLst>
          </p:cNvPr>
          <p:cNvSpPr txBox="1"/>
          <p:nvPr/>
        </p:nvSpPr>
        <p:spPr>
          <a:xfrm>
            <a:off x="6213837" y="6198341"/>
            <a:ext cx="53319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Difficult</a:t>
            </a:r>
          </a:p>
        </p:txBody>
      </p:sp>
      <p:graphicFrame>
        <p:nvGraphicFramePr>
          <p:cNvPr id="2" name="Table 1" descr="The upper two quadrants of the impact and effort matrix.">
            <a:extLst>
              <a:ext uri="{FF2B5EF4-FFF2-40B4-BE49-F238E27FC236}">
                <a16:creationId xmlns:a16="http://schemas.microsoft.com/office/drawing/2014/main" id="{A1ED8FC0-155B-2D2E-D4A6-9A1CDD2729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187073"/>
              </p:ext>
            </p:extLst>
          </p:nvPr>
        </p:nvGraphicFramePr>
        <p:xfrm>
          <a:off x="890016" y="870141"/>
          <a:ext cx="10655808" cy="2645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27904">
                  <a:extLst>
                    <a:ext uri="{9D8B030D-6E8A-4147-A177-3AD203B41FA5}">
                      <a16:colId xmlns:a16="http://schemas.microsoft.com/office/drawing/2014/main" val="3669490039"/>
                    </a:ext>
                  </a:extLst>
                </a:gridCol>
                <a:gridCol w="5327904">
                  <a:extLst>
                    <a:ext uri="{9D8B030D-6E8A-4147-A177-3AD203B41FA5}">
                      <a16:colId xmlns:a16="http://schemas.microsoft.com/office/drawing/2014/main" val="42654528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High Impact/Easy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High Impact/Difficult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64404"/>
                  </a:ext>
                </a:extLst>
              </a:tr>
              <a:tr h="227448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234064"/>
                  </a:ext>
                </a:extLst>
              </a:tr>
            </a:tbl>
          </a:graphicData>
        </a:graphic>
      </p:graphicFrame>
      <p:graphicFrame>
        <p:nvGraphicFramePr>
          <p:cNvPr id="3" name="Table 2" descr="The lower two quadrants of the impact and effort matrix.">
            <a:extLst>
              <a:ext uri="{FF2B5EF4-FFF2-40B4-BE49-F238E27FC236}">
                <a16:creationId xmlns:a16="http://schemas.microsoft.com/office/drawing/2014/main" id="{60305D13-20F8-6175-5454-DA8373633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833557"/>
              </p:ext>
            </p:extLst>
          </p:nvPr>
        </p:nvGraphicFramePr>
        <p:xfrm>
          <a:off x="890016" y="3524949"/>
          <a:ext cx="10655808" cy="2645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27904">
                  <a:extLst>
                    <a:ext uri="{9D8B030D-6E8A-4147-A177-3AD203B41FA5}">
                      <a16:colId xmlns:a16="http://schemas.microsoft.com/office/drawing/2014/main" val="3669490039"/>
                    </a:ext>
                  </a:extLst>
                </a:gridCol>
                <a:gridCol w="5327904">
                  <a:extLst>
                    <a:ext uri="{9D8B030D-6E8A-4147-A177-3AD203B41FA5}">
                      <a16:colId xmlns:a16="http://schemas.microsoft.com/office/drawing/2014/main" val="42654528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Low Impact/Easy Effort (Low-Hanging Fruit)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Low Impact/Difficult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64404"/>
                  </a:ext>
                </a:extLst>
              </a:tr>
              <a:tr h="2274486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234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8862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A0FD9E5-F8E4-2616-D578-23CF758CB99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13207" y="-694144"/>
            <a:ext cx="10515600" cy="694144"/>
          </a:xfrm>
        </p:spPr>
        <p:txBody>
          <a:bodyPr>
            <a:normAutofit/>
          </a:bodyPr>
          <a:lstStyle/>
          <a:p>
            <a:r>
              <a:rPr lang="en-US" sz="2000" dirty="0"/>
              <a:t>Complex Matrix with 9 cells; X axis = easy </a:t>
            </a:r>
            <a:r>
              <a:rPr lang="en-US" sz="2000" dirty="0">
                <a:sym typeface="Wingdings" panose="05000000000000000000" pitchFamily="2" charset="2"/>
              </a:rPr>
              <a:t> difficult</a:t>
            </a:r>
            <a:endParaRPr lang="en-US" sz="3600" dirty="0"/>
          </a:p>
        </p:txBody>
      </p:sp>
      <p:cxnSp>
        <p:nvCxnSpPr>
          <p:cNvPr id="12" name="Straight Arrow Connector 11" descr="Vertical axis on the left side of the matrix is labeled Impact and has 4 intervals: low, average, high, and very high, starting with low closest to the axes intersection.">
            <a:extLst>
              <a:ext uri="{FF2B5EF4-FFF2-40B4-BE49-F238E27FC236}">
                <a16:creationId xmlns:a16="http://schemas.microsoft.com/office/drawing/2014/main" id="{4F441EE6-C00C-335E-8EDD-6D7DD7390D45}"/>
              </a:ext>
            </a:extLst>
          </p:cNvPr>
          <p:cNvCxnSpPr>
            <a:cxnSpLocks/>
          </p:cNvCxnSpPr>
          <p:nvPr/>
        </p:nvCxnSpPr>
        <p:spPr>
          <a:xfrm flipV="1">
            <a:off x="1081747" y="140110"/>
            <a:ext cx="0" cy="575745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6305B1EB-5BEF-9862-99F0-F5328E8394E3}"/>
              </a:ext>
            </a:extLst>
          </p:cNvPr>
          <p:cNvSpPr txBox="1"/>
          <p:nvPr/>
        </p:nvSpPr>
        <p:spPr>
          <a:xfrm rot="16200000">
            <a:off x="-269831" y="2975055"/>
            <a:ext cx="878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Impact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48A62CC-FDDC-5785-2F32-49E073D45124}"/>
              </a:ext>
            </a:extLst>
          </p:cNvPr>
          <p:cNvSpPr txBox="1"/>
          <p:nvPr/>
        </p:nvSpPr>
        <p:spPr>
          <a:xfrm>
            <a:off x="258097" y="1362357"/>
            <a:ext cx="749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High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B24938-D392-A85D-A6CA-AE548A08D4A8}"/>
              </a:ext>
            </a:extLst>
          </p:cNvPr>
          <p:cNvSpPr txBox="1"/>
          <p:nvPr/>
        </p:nvSpPr>
        <p:spPr>
          <a:xfrm>
            <a:off x="280217" y="3063180"/>
            <a:ext cx="8015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Average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5461ACA-6956-4380-8BF7-070688CF857B}"/>
              </a:ext>
            </a:extLst>
          </p:cNvPr>
          <p:cNvSpPr txBox="1"/>
          <p:nvPr/>
        </p:nvSpPr>
        <p:spPr>
          <a:xfrm>
            <a:off x="249701" y="4976486"/>
            <a:ext cx="749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Low</a:t>
            </a:r>
          </a:p>
        </p:txBody>
      </p:sp>
      <p:cxnSp>
        <p:nvCxnSpPr>
          <p:cNvPr id="14" name="Straight Arrow Connector 13" descr="Horizontal axis along the bottom of the matrix is labeled Effort and has 4 intervals: Very easy, easy, difficult, and Very difficult, starting with Very easy closest to the axes intersection.">
            <a:extLst>
              <a:ext uri="{FF2B5EF4-FFF2-40B4-BE49-F238E27FC236}">
                <a16:creationId xmlns:a16="http://schemas.microsoft.com/office/drawing/2014/main" id="{A67319FA-5692-3005-0405-5A3A76606BF9}"/>
              </a:ext>
            </a:extLst>
          </p:cNvPr>
          <p:cNvCxnSpPr>
            <a:cxnSpLocks/>
          </p:cNvCxnSpPr>
          <p:nvPr/>
        </p:nvCxnSpPr>
        <p:spPr>
          <a:xfrm>
            <a:off x="1081747" y="5897569"/>
            <a:ext cx="10886569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61394EC-B1E5-6216-D3AC-7DDE0F56F5C7}"/>
              </a:ext>
            </a:extLst>
          </p:cNvPr>
          <p:cNvSpPr txBox="1"/>
          <p:nvPr/>
        </p:nvSpPr>
        <p:spPr>
          <a:xfrm>
            <a:off x="5889267" y="6349649"/>
            <a:ext cx="878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Effort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9710CBA-0719-C0C4-9C23-AD79F36C79EC}"/>
              </a:ext>
            </a:extLst>
          </p:cNvPr>
          <p:cNvSpPr txBox="1"/>
          <p:nvPr/>
        </p:nvSpPr>
        <p:spPr>
          <a:xfrm>
            <a:off x="1276556" y="5969721"/>
            <a:ext cx="3367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Easy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3C8986-25E3-F2AD-7D02-5F08A5C7845F}"/>
              </a:ext>
            </a:extLst>
          </p:cNvPr>
          <p:cNvSpPr txBox="1"/>
          <p:nvPr/>
        </p:nvSpPr>
        <p:spPr>
          <a:xfrm>
            <a:off x="4644438" y="5969721"/>
            <a:ext cx="3367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Medium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C8CEC5F-41CA-73D4-B24B-D2F337A6D3FB}"/>
              </a:ext>
            </a:extLst>
          </p:cNvPr>
          <p:cNvSpPr txBox="1"/>
          <p:nvPr/>
        </p:nvSpPr>
        <p:spPr>
          <a:xfrm>
            <a:off x="8012317" y="5969721"/>
            <a:ext cx="3367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Difficult</a:t>
            </a:r>
          </a:p>
        </p:txBody>
      </p:sp>
      <p:graphicFrame>
        <p:nvGraphicFramePr>
          <p:cNvPr id="6" name="Table 5" descr="The highest row of the impact and effort matrix.">
            <a:extLst>
              <a:ext uri="{FF2B5EF4-FFF2-40B4-BE49-F238E27FC236}">
                <a16:creationId xmlns:a16="http://schemas.microsoft.com/office/drawing/2014/main" id="{7A53EB2A-5C92-E324-EC60-5950868E5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80430"/>
              </p:ext>
            </p:extLst>
          </p:nvPr>
        </p:nvGraphicFramePr>
        <p:xfrm>
          <a:off x="1246021" y="262184"/>
          <a:ext cx="10134180" cy="1828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8060">
                  <a:extLst>
                    <a:ext uri="{9D8B030D-6E8A-4147-A177-3AD203B41FA5}">
                      <a16:colId xmlns:a16="http://schemas.microsoft.com/office/drawing/2014/main" val="3669490039"/>
                    </a:ext>
                  </a:extLst>
                </a:gridCol>
                <a:gridCol w="3378060">
                  <a:extLst>
                    <a:ext uri="{9D8B030D-6E8A-4147-A177-3AD203B41FA5}">
                      <a16:colId xmlns:a16="http://schemas.microsoft.com/office/drawing/2014/main" val="4265452873"/>
                    </a:ext>
                  </a:extLst>
                </a:gridCol>
                <a:gridCol w="3378060">
                  <a:extLst>
                    <a:ext uri="{9D8B030D-6E8A-4147-A177-3AD203B41FA5}">
                      <a16:colId xmlns:a16="http://schemas.microsoft.com/office/drawing/2014/main" val="3677146383"/>
                    </a:ext>
                  </a:extLst>
                </a:gridCol>
              </a:tblGrid>
              <a:tr h="3605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High impact / Easy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High impact / Medium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High impact / Difficult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64404"/>
                  </a:ext>
                </a:extLst>
              </a:tr>
              <a:tr h="146828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234064"/>
                  </a:ext>
                </a:extLst>
              </a:tr>
            </a:tbl>
          </a:graphicData>
        </a:graphic>
      </p:graphicFrame>
      <p:graphicFrame>
        <p:nvGraphicFramePr>
          <p:cNvPr id="7" name="Table 6" descr="The middle row of the impact and effort matrix.">
            <a:extLst>
              <a:ext uri="{FF2B5EF4-FFF2-40B4-BE49-F238E27FC236}">
                <a16:creationId xmlns:a16="http://schemas.microsoft.com/office/drawing/2014/main" id="{005C374F-4554-5EAE-0B11-B7FFD6B010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474986"/>
              </p:ext>
            </p:extLst>
          </p:nvPr>
        </p:nvGraphicFramePr>
        <p:xfrm>
          <a:off x="1246021" y="2090857"/>
          <a:ext cx="10134180" cy="1828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8060">
                  <a:extLst>
                    <a:ext uri="{9D8B030D-6E8A-4147-A177-3AD203B41FA5}">
                      <a16:colId xmlns:a16="http://schemas.microsoft.com/office/drawing/2014/main" val="3669490039"/>
                    </a:ext>
                  </a:extLst>
                </a:gridCol>
                <a:gridCol w="3378060">
                  <a:extLst>
                    <a:ext uri="{9D8B030D-6E8A-4147-A177-3AD203B41FA5}">
                      <a16:colId xmlns:a16="http://schemas.microsoft.com/office/drawing/2014/main" val="4265452873"/>
                    </a:ext>
                  </a:extLst>
                </a:gridCol>
                <a:gridCol w="3378060">
                  <a:extLst>
                    <a:ext uri="{9D8B030D-6E8A-4147-A177-3AD203B41FA5}">
                      <a16:colId xmlns:a16="http://schemas.microsoft.com/office/drawing/2014/main" val="3677146383"/>
                    </a:ext>
                  </a:extLst>
                </a:gridCol>
              </a:tblGrid>
              <a:tr h="36814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Average impact / Easy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Average impact / Medium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Average impact / Difficult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64404"/>
                  </a:ext>
                </a:extLst>
              </a:tr>
              <a:tr h="146065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234064"/>
                  </a:ext>
                </a:extLst>
              </a:tr>
            </a:tbl>
          </a:graphicData>
        </a:graphic>
      </p:graphicFrame>
      <p:graphicFrame>
        <p:nvGraphicFramePr>
          <p:cNvPr id="10" name="Table 9" descr="The lowest row of the impact and effort matrix.">
            <a:extLst>
              <a:ext uri="{FF2B5EF4-FFF2-40B4-BE49-F238E27FC236}">
                <a16:creationId xmlns:a16="http://schemas.microsoft.com/office/drawing/2014/main" id="{C0048C54-6592-A050-1FE0-F52E95820F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277534"/>
              </p:ext>
            </p:extLst>
          </p:nvPr>
        </p:nvGraphicFramePr>
        <p:xfrm>
          <a:off x="1246021" y="3919530"/>
          <a:ext cx="10134174" cy="1828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8058">
                  <a:extLst>
                    <a:ext uri="{9D8B030D-6E8A-4147-A177-3AD203B41FA5}">
                      <a16:colId xmlns:a16="http://schemas.microsoft.com/office/drawing/2014/main" val="3669490039"/>
                    </a:ext>
                  </a:extLst>
                </a:gridCol>
                <a:gridCol w="3378058">
                  <a:extLst>
                    <a:ext uri="{9D8B030D-6E8A-4147-A177-3AD203B41FA5}">
                      <a16:colId xmlns:a16="http://schemas.microsoft.com/office/drawing/2014/main" val="4265452873"/>
                    </a:ext>
                  </a:extLst>
                </a:gridCol>
                <a:gridCol w="3378058">
                  <a:extLst>
                    <a:ext uri="{9D8B030D-6E8A-4147-A177-3AD203B41FA5}">
                      <a16:colId xmlns:a16="http://schemas.microsoft.com/office/drawing/2014/main" val="3677146383"/>
                    </a:ext>
                  </a:extLst>
                </a:gridCol>
              </a:tblGrid>
              <a:tr h="42039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Low impact / Easy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Low impact / Medium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Low impact / Difficult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64404"/>
                  </a:ext>
                </a:extLst>
              </a:tr>
              <a:tr h="140840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234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9937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A0FD9E5-F8E4-2616-D578-23CF758CB99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13207" y="-694144"/>
            <a:ext cx="10515600" cy="694144"/>
          </a:xfrm>
        </p:spPr>
        <p:txBody>
          <a:bodyPr>
            <a:normAutofit/>
          </a:bodyPr>
          <a:lstStyle/>
          <a:p>
            <a:r>
              <a:rPr lang="en-US" sz="2000" dirty="0"/>
              <a:t>Complex Matrix with 16 cells; X axis = easy </a:t>
            </a:r>
            <a:r>
              <a:rPr lang="en-US" sz="2000" dirty="0">
                <a:sym typeface="Wingdings" panose="05000000000000000000" pitchFamily="2" charset="2"/>
              </a:rPr>
              <a:t> difficult</a:t>
            </a:r>
            <a:endParaRPr lang="en-US" sz="3600" dirty="0"/>
          </a:p>
        </p:txBody>
      </p:sp>
      <p:cxnSp>
        <p:nvCxnSpPr>
          <p:cNvPr id="12" name="Straight Arrow Connector 11" descr="Vertical axis on the left side of the matrix is labeled Impact and has 4 intervals: low, average, high, and very high, starting with low closest to the axes intersection.">
            <a:extLst>
              <a:ext uri="{FF2B5EF4-FFF2-40B4-BE49-F238E27FC236}">
                <a16:creationId xmlns:a16="http://schemas.microsoft.com/office/drawing/2014/main" id="{4F441EE6-C00C-335E-8EDD-6D7DD7390D45}"/>
              </a:ext>
            </a:extLst>
          </p:cNvPr>
          <p:cNvCxnSpPr>
            <a:cxnSpLocks/>
          </p:cNvCxnSpPr>
          <p:nvPr/>
        </p:nvCxnSpPr>
        <p:spPr>
          <a:xfrm flipV="1">
            <a:off x="1081747" y="140110"/>
            <a:ext cx="0" cy="605622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6305B1EB-5BEF-9862-99F0-F5328E8394E3}"/>
              </a:ext>
            </a:extLst>
          </p:cNvPr>
          <p:cNvSpPr txBox="1"/>
          <p:nvPr/>
        </p:nvSpPr>
        <p:spPr>
          <a:xfrm rot="16200000">
            <a:off x="-269831" y="2975055"/>
            <a:ext cx="878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Impact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AFA6413-1606-1F31-D7E5-3C7E390EE895}"/>
              </a:ext>
            </a:extLst>
          </p:cNvPr>
          <p:cNvSpPr txBox="1"/>
          <p:nvPr/>
        </p:nvSpPr>
        <p:spPr>
          <a:xfrm>
            <a:off x="258097" y="742741"/>
            <a:ext cx="749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Very High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48A62CC-FDDC-5785-2F32-49E073D45124}"/>
              </a:ext>
            </a:extLst>
          </p:cNvPr>
          <p:cNvSpPr txBox="1"/>
          <p:nvPr/>
        </p:nvSpPr>
        <p:spPr>
          <a:xfrm>
            <a:off x="258097" y="2313336"/>
            <a:ext cx="749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High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B24938-D392-A85D-A6CA-AE548A08D4A8}"/>
              </a:ext>
            </a:extLst>
          </p:cNvPr>
          <p:cNvSpPr txBox="1"/>
          <p:nvPr/>
        </p:nvSpPr>
        <p:spPr>
          <a:xfrm>
            <a:off x="206477" y="3713668"/>
            <a:ext cx="8015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Average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5461ACA-6956-4380-8BF7-070688CF857B}"/>
              </a:ext>
            </a:extLst>
          </p:cNvPr>
          <p:cNvSpPr txBox="1"/>
          <p:nvPr/>
        </p:nvSpPr>
        <p:spPr>
          <a:xfrm>
            <a:off x="258097" y="5284263"/>
            <a:ext cx="749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Low</a:t>
            </a:r>
          </a:p>
        </p:txBody>
      </p:sp>
      <p:cxnSp>
        <p:nvCxnSpPr>
          <p:cNvPr id="14" name="Straight Arrow Connector 13" descr="Horizontal axis along the bottom of the matrix is labeled Effort and has 4 intervals: Very easy, easy, difficult, and Very difficult, starting with Very easy closest to the axes intersection.">
            <a:extLst>
              <a:ext uri="{FF2B5EF4-FFF2-40B4-BE49-F238E27FC236}">
                <a16:creationId xmlns:a16="http://schemas.microsoft.com/office/drawing/2014/main" id="{A67319FA-5692-3005-0405-5A3A76606BF9}"/>
              </a:ext>
            </a:extLst>
          </p:cNvPr>
          <p:cNvCxnSpPr>
            <a:cxnSpLocks/>
          </p:cNvCxnSpPr>
          <p:nvPr/>
        </p:nvCxnSpPr>
        <p:spPr>
          <a:xfrm>
            <a:off x="1081747" y="6196332"/>
            <a:ext cx="10886569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61394EC-B1E5-6216-D3AC-7DDE0F56F5C7}"/>
              </a:ext>
            </a:extLst>
          </p:cNvPr>
          <p:cNvSpPr txBox="1"/>
          <p:nvPr/>
        </p:nvSpPr>
        <p:spPr>
          <a:xfrm>
            <a:off x="6044283" y="6415892"/>
            <a:ext cx="878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Effort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9710CBA-0719-C0C4-9C23-AD79F36C79EC}"/>
              </a:ext>
            </a:extLst>
          </p:cNvPr>
          <p:cNvSpPr txBox="1"/>
          <p:nvPr/>
        </p:nvSpPr>
        <p:spPr>
          <a:xfrm>
            <a:off x="1155487" y="6185671"/>
            <a:ext cx="26569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Very Easy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3C8986-25E3-F2AD-7D02-5F08A5C7845F}"/>
              </a:ext>
            </a:extLst>
          </p:cNvPr>
          <p:cNvSpPr txBox="1"/>
          <p:nvPr/>
        </p:nvSpPr>
        <p:spPr>
          <a:xfrm>
            <a:off x="3812458" y="6189997"/>
            <a:ext cx="26569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Easy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C8CEC5F-41CA-73D4-B24B-D2F337A6D3FB}"/>
              </a:ext>
            </a:extLst>
          </p:cNvPr>
          <p:cNvSpPr txBox="1"/>
          <p:nvPr/>
        </p:nvSpPr>
        <p:spPr>
          <a:xfrm>
            <a:off x="6469428" y="6196332"/>
            <a:ext cx="26848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Difficult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9E0BD85-A5BB-4C7D-2E75-A29FA767B5ED}"/>
              </a:ext>
            </a:extLst>
          </p:cNvPr>
          <p:cNvSpPr txBox="1"/>
          <p:nvPr/>
        </p:nvSpPr>
        <p:spPr>
          <a:xfrm>
            <a:off x="9154323" y="6196332"/>
            <a:ext cx="26569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Very Difficult</a:t>
            </a:r>
          </a:p>
        </p:txBody>
      </p:sp>
      <p:graphicFrame>
        <p:nvGraphicFramePr>
          <p:cNvPr id="4" name="Table 3" descr="The highest row of the impact and effort matrix.">
            <a:extLst>
              <a:ext uri="{FF2B5EF4-FFF2-40B4-BE49-F238E27FC236}">
                <a16:creationId xmlns:a16="http://schemas.microsoft.com/office/drawing/2014/main" id="{6769AE6F-E780-D40A-5AC3-D259F6A9D748}"/>
              </a:ext>
            </a:extLst>
          </p:cNvPr>
          <p:cNvGraphicFramePr>
            <a:graphicFrameLocks noGrp="1"/>
          </p:cNvGraphicFramePr>
          <p:nvPr/>
        </p:nvGraphicFramePr>
        <p:xfrm>
          <a:off x="1155487" y="272831"/>
          <a:ext cx="10655808" cy="1463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3952">
                  <a:extLst>
                    <a:ext uri="{9D8B030D-6E8A-4147-A177-3AD203B41FA5}">
                      <a16:colId xmlns:a16="http://schemas.microsoft.com/office/drawing/2014/main" val="3669490039"/>
                    </a:ext>
                  </a:extLst>
                </a:gridCol>
                <a:gridCol w="2663952">
                  <a:extLst>
                    <a:ext uri="{9D8B030D-6E8A-4147-A177-3AD203B41FA5}">
                      <a16:colId xmlns:a16="http://schemas.microsoft.com/office/drawing/2014/main" val="4265452873"/>
                    </a:ext>
                  </a:extLst>
                </a:gridCol>
                <a:gridCol w="2663952">
                  <a:extLst>
                    <a:ext uri="{9D8B030D-6E8A-4147-A177-3AD203B41FA5}">
                      <a16:colId xmlns:a16="http://schemas.microsoft.com/office/drawing/2014/main" val="3677146383"/>
                    </a:ext>
                  </a:extLst>
                </a:gridCol>
                <a:gridCol w="2663952">
                  <a:extLst>
                    <a:ext uri="{9D8B030D-6E8A-4147-A177-3AD203B41FA5}">
                      <a16:colId xmlns:a16="http://schemas.microsoft.com/office/drawing/2014/main" val="561943389"/>
                    </a:ext>
                  </a:extLst>
                </a:gridCol>
              </a:tblGrid>
              <a:tr h="28841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Very high impact / Very easy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Very high impact / Easy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Very high impact / Difficult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Very high impact / Very difficult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64404"/>
                  </a:ext>
                </a:extLst>
              </a:tr>
              <a:tr h="117462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234064"/>
                  </a:ext>
                </a:extLst>
              </a:tr>
            </a:tbl>
          </a:graphicData>
        </a:graphic>
      </p:graphicFrame>
      <p:graphicFrame>
        <p:nvGraphicFramePr>
          <p:cNvPr id="6" name="Table 5" descr="The second highest row of the impact and effort matrix.">
            <a:extLst>
              <a:ext uri="{FF2B5EF4-FFF2-40B4-BE49-F238E27FC236}">
                <a16:creationId xmlns:a16="http://schemas.microsoft.com/office/drawing/2014/main" id="{7A53EB2A-5C92-E324-EC60-5950868E530A}"/>
              </a:ext>
            </a:extLst>
          </p:cNvPr>
          <p:cNvGraphicFramePr>
            <a:graphicFrameLocks noGrp="1"/>
          </p:cNvGraphicFramePr>
          <p:nvPr/>
        </p:nvGraphicFramePr>
        <p:xfrm>
          <a:off x="1155487" y="1740846"/>
          <a:ext cx="10655808" cy="1463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3952">
                  <a:extLst>
                    <a:ext uri="{9D8B030D-6E8A-4147-A177-3AD203B41FA5}">
                      <a16:colId xmlns:a16="http://schemas.microsoft.com/office/drawing/2014/main" val="3669490039"/>
                    </a:ext>
                  </a:extLst>
                </a:gridCol>
                <a:gridCol w="2663952">
                  <a:extLst>
                    <a:ext uri="{9D8B030D-6E8A-4147-A177-3AD203B41FA5}">
                      <a16:colId xmlns:a16="http://schemas.microsoft.com/office/drawing/2014/main" val="4265452873"/>
                    </a:ext>
                  </a:extLst>
                </a:gridCol>
                <a:gridCol w="2663952">
                  <a:extLst>
                    <a:ext uri="{9D8B030D-6E8A-4147-A177-3AD203B41FA5}">
                      <a16:colId xmlns:a16="http://schemas.microsoft.com/office/drawing/2014/main" val="3677146383"/>
                    </a:ext>
                  </a:extLst>
                </a:gridCol>
                <a:gridCol w="2663952">
                  <a:extLst>
                    <a:ext uri="{9D8B030D-6E8A-4147-A177-3AD203B41FA5}">
                      <a16:colId xmlns:a16="http://schemas.microsoft.com/office/drawing/2014/main" val="561943389"/>
                    </a:ext>
                  </a:extLst>
                </a:gridCol>
              </a:tblGrid>
              <a:tr h="28841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High impact / Very easy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High impact / Easy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High impact / Difficult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High impact / Very difficult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64404"/>
                  </a:ext>
                </a:extLst>
              </a:tr>
              <a:tr h="117462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234064"/>
                  </a:ext>
                </a:extLst>
              </a:tr>
            </a:tbl>
          </a:graphicData>
        </a:graphic>
      </p:graphicFrame>
      <p:graphicFrame>
        <p:nvGraphicFramePr>
          <p:cNvPr id="7" name="Table 6" descr="The second lowest row of the impact and effort matrix.">
            <a:extLst>
              <a:ext uri="{FF2B5EF4-FFF2-40B4-BE49-F238E27FC236}">
                <a16:creationId xmlns:a16="http://schemas.microsoft.com/office/drawing/2014/main" id="{005C374F-4554-5EAE-0B11-B7FFD6B01071}"/>
              </a:ext>
            </a:extLst>
          </p:cNvPr>
          <p:cNvGraphicFramePr>
            <a:graphicFrameLocks noGrp="1"/>
          </p:cNvGraphicFramePr>
          <p:nvPr/>
        </p:nvGraphicFramePr>
        <p:xfrm>
          <a:off x="1155487" y="3203886"/>
          <a:ext cx="10655808" cy="1463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3952">
                  <a:extLst>
                    <a:ext uri="{9D8B030D-6E8A-4147-A177-3AD203B41FA5}">
                      <a16:colId xmlns:a16="http://schemas.microsoft.com/office/drawing/2014/main" val="3669490039"/>
                    </a:ext>
                  </a:extLst>
                </a:gridCol>
                <a:gridCol w="2663952">
                  <a:extLst>
                    <a:ext uri="{9D8B030D-6E8A-4147-A177-3AD203B41FA5}">
                      <a16:colId xmlns:a16="http://schemas.microsoft.com/office/drawing/2014/main" val="4265452873"/>
                    </a:ext>
                  </a:extLst>
                </a:gridCol>
                <a:gridCol w="2663952">
                  <a:extLst>
                    <a:ext uri="{9D8B030D-6E8A-4147-A177-3AD203B41FA5}">
                      <a16:colId xmlns:a16="http://schemas.microsoft.com/office/drawing/2014/main" val="3677146383"/>
                    </a:ext>
                  </a:extLst>
                </a:gridCol>
                <a:gridCol w="2663952">
                  <a:extLst>
                    <a:ext uri="{9D8B030D-6E8A-4147-A177-3AD203B41FA5}">
                      <a16:colId xmlns:a16="http://schemas.microsoft.com/office/drawing/2014/main" val="561943389"/>
                    </a:ext>
                  </a:extLst>
                </a:gridCol>
              </a:tblGrid>
              <a:tr h="29451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Average impact / Very easy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Average impact / Easy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Average impact / Difficult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Average impact / Very difficult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64404"/>
                  </a:ext>
                </a:extLst>
              </a:tr>
              <a:tr h="116852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234064"/>
                  </a:ext>
                </a:extLst>
              </a:tr>
            </a:tbl>
          </a:graphicData>
        </a:graphic>
      </p:graphicFrame>
      <p:graphicFrame>
        <p:nvGraphicFramePr>
          <p:cNvPr id="10" name="Table 9" descr="The lowest row of the impact and effort matrix.">
            <a:extLst>
              <a:ext uri="{FF2B5EF4-FFF2-40B4-BE49-F238E27FC236}">
                <a16:creationId xmlns:a16="http://schemas.microsoft.com/office/drawing/2014/main" id="{C0048C54-6592-A050-1FE0-F52E95820F6C}"/>
              </a:ext>
            </a:extLst>
          </p:cNvPr>
          <p:cNvGraphicFramePr>
            <a:graphicFrameLocks noGrp="1"/>
          </p:cNvGraphicFramePr>
          <p:nvPr/>
        </p:nvGraphicFramePr>
        <p:xfrm>
          <a:off x="1155487" y="4666926"/>
          <a:ext cx="10655808" cy="1463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3952">
                  <a:extLst>
                    <a:ext uri="{9D8B030D-6E8A-4147-A177-3AD203B41FA5}">
                      <a16:colId xmlns:a16="http://schemas.microsoft.com/office/drawing/2014/main" val="3669490039"/>
                    </a:ext>
                  </a:extLst>
                </a:gridCol>
                <a:gridCol w="2663952">
                  <a:extLst>
                    <a:ext uri="{9D8B030D-6E8A-4147-A177-3AD203B41FA5}">
                      <a16:colId xmlns:a16="http://schemas.microsoft.com/office/drawing/2014/main" val="4265452873"/>
                    </a:ext>
                  </a:extLst>
                </a:gridCol>
                <a:gridCol w="2663952">
                  <a:extLst>
                    <a:ext uri="{9D8B030D-6E8A-4147-A177-3AD203B41FA5}">
                      <a16:colId xmlns:a16="http://schemas.microsoft.com/office/drawing/2014/main" val="3677146383"/>
                    </a:ext>
                  </a:extLst>
                </a:gridCol>
                <a:gridCol w="2663952">
                  <a:extLst>
                    <a:ext uri="{9D8B030D-6E8A-4147-A177-3AD203B41FA5}">
                      <a16:colId xmlns:a16="http://schemas.microsoft.com/office/drawing/2014/main" val="561943389"/>
                    </a:ext>
                  </a:extLst>
                </a:gridCol>
              </a:tblGrid>
              <a:tr h="29324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Low impact / Very easy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Low impact / Easy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Low impact / Difficult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Low impact / Very difficult effort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64404"/>
                  </a:ext>
                </a:extLst>
              </a:tr>
              <a:tr h="1169793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Write interventions here…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234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3171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4d9c46ae-ad99-4b50-89b6-b963884e7b14" xsi:nil="true"/>
    <_ip_UnifiedCompliancePolicyProperties xmlns="http://schemas.microsoft.com/sharepoint/v3" xsi:nil="true"/>
    <lcf76f155ced4ddcb4097134ff3c332f xmlns="e6a79a19-aefe-4d2d-8100-acdd4443e72e">
      <Terms xmlns="http://schemas.microsoft.com/office/infopath/2007/PartnerControls"/>
    </lcf76f155ced4ddcb4097134ff3c332f>
    <SharedWithUsers xmlns="4d9c46ae-ad99-4b50-89b6-b963884e7b14">
      <UserInfo>
        <DisplayName>Quatman-Yates, Catherine</DisplayName>
        <AccountId>102</AccountId>
        <AccountType/>
      </UserInfo>
      <UserInfo>
        <DisplayName>Summers, Riley</DisplayName>
        <AccountId>658</AccountId>
        <AccountType/>
      </UserInfo>
      <UserInfo>
        <DisplayName>Alain, Jamileh</DisplayName>
        <AccountId>659</AccountId>
        <AccountType/>
      </UserInfo>
      <UserInfo>
        <DisplayName>Teuschler, Lauren</DisplayName>
        <AccountId>103</AccountId>
        <AccountType/>
      </UserInfo>
      <UserInfo>
        <DisplayName>Gish-Lieberman, Jaclyn</DisplayName>
        <AccountId>28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4CE08B6D371C44B75CA6708DE5B720" ma:contentTypeVersion="21" ma:contentTypeDescription="Create a new document." ma:contentTypeScope="" ma:versionID="7d52fb99d169209b007f71c82d4f4ba8">
  <xsd:schema xmlns:xsd="http://www.w3.org/2001/XMLSchema" xmlns:xs="http://www.w3.org/2001/XMLSchema" xmlns:p="http://schemas.microsoft.com/office/2006/metadata/properties" xmlns:ns1="http://schemas.microsoft.com/sharepoint/v3" xmlns:ns2="e6a79a19-aefe-4d2d-8100-acdd4443e72e" xmlns:ns3="4d9c46ae-ad99-4b50-89b6-b963884e7b14" targetNamespace="http://schemas.microsoft.com/office/2006/metadata/properties" ma:root="true" ma:fieldsID="d494e7aba64404f5a1393daa2c068249" ns1:_="" ns2:_="" ns3:_="">
    <xsd:import namespace="http://schemas.microsoft.com/sharepoint/v3"/>
    <xsd:import namespace="e6a79a19-aefe-4d2d-8100-acdd4443e72e"/>
    <xsd:import namespace="4d9c46ae-ad99-4b50-89b6-b963884e7b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a79a19-aefe-4d2d-8100-acdd4443e7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1f133747-7f49-46b8-8a37-07c8968d02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9c46ae-ad99-4b50-89b6-b963884e7b1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0dc06ef-d913-4d4c-b1be-1d17ac61cf0a}" ma:internalName="TaxCatchAll" ma:showField="CatchAllData" ma:web="4d9c46ae-ad99-4b50-89b6-b963884e7b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0DF961-8829-4337-8F4E-AA8A2D4FB8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1518893-536A-41F9-BE9C-AD7048A869C3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4d9c46ae-ad99-4b50-89b6-b963884e7b14"/>
    <ds:schemaRef ds:uri="e6a79a19-aefe-4d2d-8100-acdd4443e72e"/>
  </ds:schemaRefs>
</ds:datastoreItem>
</file>

<file path=customXml/itemProps3.xml><?xml version="1.0" encoding="utf-8"?>
<ds:datastoreItem xmlns:ds="http://schemas.openxmlformats.org/officeDocument/2006/customXml" ds:itemID="{0F44803B-E5C1-43F9-9153-92348EC5D4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6a79a19-aefe-4d2d-8100-acdd4443e72e"/>
    <ds:schemaRef ds:uri="4d9c46ae-ad99-4b50-89b6-b963884e7b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524</Words>
  <Application>Microsoft Office PowerPoint</Application>
  <PresentationFormat>Widescreen</PresentationFormat>
  <Paragraphs>105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Impact and Effort Matrix</vt:lpstr>
      <vt:lpstr>Additional Logos</vt:lpstr>
      <vt:lpstr>Matrix Options</vt:lpstr>
      <vt:lpstr>Simple Matrix with 4 quadrants; no axes</vt:lpstr>
      <vt:lpstr>Simple Matrix with 4 quadrants; X axis = easy  difficult</vt:lpstr>
      <vt:lpstr>Complex Matrix with 9 cells; X axis = easy  difficult</vt:lpstr>
      <vt:lpstr>Complex Matrix with 16 cells; X axis = easy  difficult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and Effort Matrix</dc:title>
  <dc:creator>Gish-Lieberman, Jaclyn</dc:creator>
  <cp:lastModifiedBy>Gish-Lieberman, Jaclyn</cp:lastModifiedBy>
  <cp:revision>17</cp:revision>
  <dcterms:created xsi:type="dcterms:W3CDTF">2024-03-29T13:06:45Z</dcterms:created>
  <dcterms:modified xsi:type="dcterms:W3CDTF">2024-05-17T16:03:53Z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0x0101000E4CE08B6D371C44B75CA6708DE5B720</vt:lpwstr>
  </property>
</Properties>
</file>