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1" r:id="rId7"/>
    <p:sldId id="262" r:id="rId8"/>
    <p:sldId id="259" r:id="rId9"/>
    <p:sldId id="260" r:id="rId10"/>
    <p:sldId id="258" r:id="rId11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A5A5"/>
    <a:srgbClr val="FF6842"/>
    <a:srgbClr val="F0F000"/>
    <a:srgbClr val="BDBD00"/>
    <a:srgbClr val="FF3300"/>
    <a:srgbClr val="FF0000"/>
    <a:srgbClr val="FFC000"/>
    <a:srgbClr val="D1D1F0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74D260-B1B6-1BAE-CFAF-4F7475746278}" v="110" dt="2025-05-27T12:56:29.0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1B5DE-F04A-E144-C10D-45AABA9A65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29E1A1-6D6F-F704-FA3F-45BC220E65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307E3-8947-0A9D-CF5E-945461615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2DD93-C3CF-4E06-994F-51E3226CAD3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48D62-9B00-6A3B-BE20-72C640BE3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53CFC3-7A4A-4A7C-6256-A3C4DEEB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8E1-CAC4-4DA4-B543-681EA8EF0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331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C73E6-A54D-59BF-7E12-2436680E6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C38CFA-04BA-6C10-0CFF-7FC93E4A71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3DE00-9E68-85D9-7F67-C6B2B954F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2DD93-C3CF-4E06-994F-51E3226CAD3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8660F-3D89-7E7C-27E1-8AE81118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40B33-7956-D590-9A29-48C07188A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8E1-CAC4-4DA4-B543-681EA8EF0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723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6A98A4-61CE-D597-A36F-0FD1FCEEEA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EF054C-FE40-D3E4-833B-9E46764D95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8260B-F910-3436-3C04-005850B1A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2DD93-C3CF-4E06-994F-51E3226CAD3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9ED01-9A3B-7C87-F533-5EE7444B9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F7BEA-7FB0-67DB-E379-86056F819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8E1-CAC4-4DA4-B543-681EA8EF0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49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9D46B-D304-DDF0-7AA1-F60D4C941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9E511-1973-96CE-34CA-A5DEB9E28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BDB0C8-EA13-6822-5594-072A9E474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2DD93-C3CF-4E06-994F-51E3226CAD3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56BE2F-5326-FF7F-5B8A-06D4D57FB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BF916-408F-2B30-4CBD-086EB6B91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8E1-CAC4-4DA4-B543-681EA8EF0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1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AF149-04EC-DE49-69DC-8C173CF9D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96D12E-5C28-01A5-A6A5-F171039BC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6CA9DC-E755-20A9-6827-5081E1474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2DD93-C3CF-4E06-994F-51E3226CAD3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A727A-7103-43BC-749B-BDC6CD1C1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1F92D-BD57-E6AC-B057-474AB52F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8E1-CAC4-4DA4-B543-681EA8EF0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07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5E94F-C4BB-38C8-8C9D-A43D2E618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5C810-49FD-4690-A790-F15D57D4D3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CB9038-1B9B-6963-62DB-C015F4CCCC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7A10FD-3E82-DBC6-4322-124F6E355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2DD93-C3CF-4E06-994F-51E3226CAD3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17AC14-E3DA-D7AC-265C-4F06C6937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1EDB8B-B63C-9B6C-FE19-D3E302521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8E1-CAC4-4DA4-B543-681EA8EF0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066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ED7D8-D545-2969-308F-5183F0815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F7D6CA-F472-72CB-6919-DD57E1A88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DB3B78-D189-0334-A467-50B306F1D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2CCCE6-C4CA-5F22-1DF4-994FADFB4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EC79B0-49E9-1EBA-4574-4735F0CEA8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5A268B-0D6D-61CC-8D4B-6520436FF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2DD93-C3CF-4E06-994F-51E3226CAD3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77C7E4-E775-F4DD-191F-08DDA7438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754D8A-BD54-E742-73D2-5922348F2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8E1-CAC4-4DA4-B543-681EA8EF0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2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7CDD1-91EB-1D01-6877-62433D7F3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AD28D9-83E3-0B0B-4BBF-EBE7EA812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2DD93-C3CF-4E06-994F-51E3226CAD3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78630A-3DC2-28FD-BB23-101F62786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C0C3E2-5318-B459-C953-792B46A86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8E1-CAC4-4DA4-B543-681EA8EF0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606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B20894-1E6E-802A-8016-527F0A099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2DD93-C3CF-4E06-994F-51E3226CAD3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33104B-0B54-7D62-C2FC-AAB7F697B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508156-F5D7-B0C9-2A31-B8071A4EF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8E1-CAC4-4DA4-B543-681EA8EF0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839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DD76C-1840-4376-8375-344B33E58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BE15B-6AF3-12BF-EA32-AE45DBC29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D9429C-1118-D8C8-4667-8C007F93E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851DAC-074D-12B3-BB22-F81C56CC9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2DD93-C3CF-4E06-994F-51E3226CAD3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97C829-BD72-3A16-7050-7C5D4D1DD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DDF364-4909-6C7B-2041-958F639EC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8E1-CAC4-4DA4-B543-681EA8EF0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22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F854A-3CA4-F136-2EFD-D17F792D6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DCB23C-7245-8573-0B47-A7083411AE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794A8B-20E6-9BDF-E648-F39FC6F8C4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0CA883-906D-7EAC-E35A-77453AE9C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2DD93-C3CF-4E06-994F-51E3226CAD3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63EBB7-C4EC-8B5B-0735-C332A1299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B29E1D-763A-B454-8685-46AA0C2B9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688E1-CAC4-4DA4-B543-681EA8EF0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950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1FF7EF-E413-31CA-1B3D-0103148E4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1ACAB5-0518-EDBA-1ABD-162F39752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827C5-3B18-0B3F-3690-81C55A00B7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02DD93-C3CF-4E06-994F-51E3226CAD3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81AB4-0CF9-3670-4675-EF420EC272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818AF-9A07-C827-541E-C50D54FB29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9688E1-CAC4-4DA4-B543-681EA8EF0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39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 descr="Process map">
            <a:extLst>
              <a:ext uri="{FF2B5EF4-FFF2-40B4-BE49-F238E27FC236}">
                <a16:creationId xmlns:a16="http://schemas.microsoft.com/office/drawing/2014/main" id="{EEF5174A-045A-AA57-F190-6EAC38555986}"/>
              </a:ext>
            </a:extLst>
          </p:cNvPr>
          <p:cNvGrpSpPr/>
          <p:nvPr/>
        </p:nvGrpSpPr>
        <p:grpSpPr>
          <a:xfrm>
            <a:off x="638426" y="499272"/>
            <a:ext cx="9831420" cy="5758777"/>
            <a:chOff x="945205" y="823606"/>
            <a:chExt cx="9831420" cy="5758777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2E3E89D6-D5B1-9FFD-DAE4-C82D7AF3306A}"/>
                </a:ext>
              </a:extLst>
            </p:cNvPr>
            <p:cNvGrpSpPr/>
            <p:nvPr/>
          </p:nvGrpSpPr>
          <p:grpSpPr>
            <a:xfrm>
              <a:off x="3331654" y="823609"/>
              <a:ext cx="2392013" cy="5758774"/>
              <a:chOff x="779765" y="671209"/>
              <a:chExt cx="2392013" cy="5758774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29168A08-6DEF-19B2-FC35-B9438FA7C204}"/>
                  </a:ext>
                </a:extLst>
              </p:cNvPr>
              <p:cNvSpPr/>
              <p:nvPr/>
            </p:nvSpPr>
            <p:spPr>
              <a:xfrm>
                <a:off x="779765" y="671209"/>
                <a:ext cx="2383276" cy="57587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B533599-682A-9922-4876-A6CC8017BA6F}"/>
                  </a:ext>
                </a:extLst>
              </p:cNvPr>
              <p:cNvSpPr/>
              <p:nvPr/>
            </p:nvSpPr>
            <p:spPr>
              <a:xfrm>
                <a:off x="788502" y="671209"/>
                <a:ext cx="2383276" cy="89494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1255C23-F7F3-66CC-8077-33431C8C730A}"/>
                </a:ext>
              </a:extLst>
            </p:cNvPr>
            <p:cNvGrpSpPr/>
            <p:nvPr/>
          </p:nvGrpSpPr>
          <p:grpSpPr>
            <a:xfrm>
              <a:off x="969524" y="823609"/>
              <a:ext cx="2383276" cy="5758774"/>
              <a:chOff x="817124" y="671209"/>
              <a:chExt cx="2383276" cy="5758774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676E086-6995-4012-9062-74993BEA8E4B}"/>
                  </a:ext>
                </a:extLst>
              </p:cNvPr>
              <p:cNvSpPr/>
              <p:nvPr/>
            </p:nvSpPr>
            <p:spPr>
              <a:xfrm>
                <a:off x="817124" y="671209"/>
                <a:ext cx="2383276" cy="57587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6A12C064-AD12-7052-19E2-4E091DB58935}"/>
                  </a:ext>
                </a:extLst>
              </p:cNvPr>
              <p:cNvSpPr/>
              <p:nvPr/>
            </p:nvSpPr>
            <p:spPr>
              <a:xfrm>
                <a:off x="817124" y="671209"/>
                <a:ext cx="2383276" cy="89494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DBB2274-690B-E53C-5A55-719DC9A9B6AA}"/>
                </a:ext>
              </a:extLst>
            </p:cNvPr>
            <p:cNvGrpSpPr/>
            <p:nvPr/>
          </p:nvGrpSpPr>
          <p:grpSpPr>
            <a:xfrm>
              <a:off x="5714224" y="823609"/>
              <a:ext cx="2421341" cy="5758774"/>
              <a:chOff x="779059" y="671209"/>
              <a:chExt cx="2421341" cy="5758774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0D39A1D-CEA9-6B20-2AFD-177B1BEA56A2}"/>
                  </a:ext>
                </a:extLst>
              </p:cNvPr>
              <p:cNvSpPr/>
              <p:nvPr/>
            </p:nvSpPr>
            <p:spPr>
              <a:xfrm>
                <a:off x="779059" y="671209"/>
                <a:ext cx="2383276" cy="57587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8771086-A791-2FED-99C6-D6E460B15F32}"/>
                  </a:ext>
                </a:extLst>
              </p:cNvPr>
              <p:cNvSpPr/>
              <p:nvPr/>
            </p:nvSpPr>
            <p:spPr>
              <a:xfrm>
                <a:off x="788502" y="671209"/>
                <a:ext cx="2411898" cy="89494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C2BF1F98-1390-FC0D-49B0-781AC86507FF}"/>
                </a:ext>
              </a:extLst>
            </p:cNvPr>
            <p:cNvGrpSpPr/>
            <p:nvPr/>
          </p:nvGrpSpPr>
          <p:grpSpPr>
            <a:xfrm>
              <a:off x="8097500" y="823609"/>
              <a:ext cx="2383276" cy="5758774"/>
              <a:chOff x="779059" y="671209"/>
              <a:chExt cx="2383276" cy="5758774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4DC3518-E956-CCC8-115F-FBF469BEBDCA}"/>
                  </a:ext>
                </a:extLst>
              </p:cNvPr>
              <p:cNvSpPr/>
              <p:nvPr/>
            </p:nvSpPr>
            <p:spPr>
              <a:xfrm>
                <a:off x="779059" y="671209"/>
                <a:ext cx="2383276" cy="57587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F92378C-C619-5680-1A06-F390D5B03A6D}"/>
                  </a:ext>
                </a:extLst>
              </p:cNvPr>
              <p:cNvSpPr/>
              <p:nvPr/>
            </p:nvSpPr>
            <p:spPr>
              <a:xfrm>
                <a:off x="779059" y="671209"/>
                <a:ext cx="2383276" cy="89494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1604EEC-777E-F660-3F74-1D15AAC20456}"/>
                </a:ext>
              </a:extLst>
            </p:cNvPr>
            <p:cNvSpPr txBox="1"/>
            <p:nvPr/>
          </p:nvSpPr>
          <p:spPr>
            <a:xfrm>
              <a:off x="945205" y="823609"/>
              <a:ext cx="26653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Job function: </a:t>
              </a:r>
              <a:br>
                <a:rPr lang="en-US" dirty="0"/>
              </a:br>
              <a:r>
                <a:rPr lang="en-US" dirty="0"/>
                <a:t>_____________________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E28520B-1245-CE66-9F66-0A90B46F60CC}"/>
                </a:ext>
              </a:extLst>
            </p:cNvPr>
            <p:cNvSpPr txBox="1"/>
            <p:nvPr/>
          </p:nvSpPr>
          <p:spPr>
            <a:xfrm>
              <a:off x="3328481" y="823608"/>
              <a:ext cx="26653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Job function: </a:t>
              </a:r>
              <a:br>
                <a:rPr lang="en-US" dirty="0"/>
              </a:br>
              <a:r>
                <a:rPr lang="en-US" dirty="0"/>
                <a:t>_____________________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0C0851D-1D30-8CA1-771C-75B346F0B760}"/>
                </a:ext>
              </a:extLst>
            </p:cNvPr>
            <p:cNvSpPr txBox="1"/>
            <p:nvPr/>
          </p:nvSpPr>
          <p:spPr>
            <a:xfrm>
              <a:off x="5711757" y="823607"/>
              <a:ext cx="26653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Job function: </a:t>
              </a:r>
              <a:br>
                <a:rPr lang="en-US" dirty="0"/>
              </a:br>
              <a:r>
                <a:rPr lang="en-US" dirty="0"/>
                <a:t>_____________________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DA08BF6-2EB3-785F-9988-78F760EA8B16}"/>
                </a:ext>
              </a:extLst>
            </p:cNvPr>
            <p:cNvSpPr txBox="1"/>
            <p:nvPr/>
          </p:nvSpPr>
          <p:spPr>
            <a:xfrm>
              <a:off x="8111246" y="823606"/>
              <a:ext cx="26653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Job function: </a:t>
              </a:r>
              <a:br>
                <a:rPr lang="en-US" dirty="0"/>
              </a:br>
              <a:r>
                <a:rPr lang="en-US" dirty="0"/>
                <a:t>_____________________</a:t>
              </a:r>
            </a:p>
          </p:txBody>
        </p:sp>
      </p:grpSp>
      <p:sp>
        <p:nvSpPr>
          <p:cNvPr id="22" name="Oval 21">
            <a:extLst>
              <a:ext uri="{FF2B5EF4-FFF2-40B4-BE49-F238E27FC236}">
                <a16:creationId xmlns:a16="http://schemas.microsoft.com/office/drawing/2014/main" id="{5EE3B66D-9F0D-8506-098C-F3CBDDD5D289}"/>
              </a:ext>
            </a:extLst>
          </p:cNvPr>
          <p:cNvSpPr/>
          <p:nvPr/>
        </p:nvSpPr>
        <p:spPr>
          <a:xfrm>
            <a:off x="973475" y="1430946"/>
            <a:ext cx="1663430" cy="10505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4AED382-29BB-3995-D99E-6D7C1C4F685D}"/>
              </a:ext>
            </a:extLst>
          </p:cNvPr>
          <p:cNvSpPr/>
          <p:nvPr/>
        </p:nvSpPr>
        <p:spPr>
          <a:xfrm>
            <a:off x="938619" y="2668537"/>
            <a:ext cx="1875817" cy="105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Action Step: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________________________________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51842EC-2CD4-1B6C-68F6-5C6776602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24646" y="2481534"/>
            <a:ext cx="0" cy="1870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5EAD9617-4D90-2489-52E1-5E9E634CA6A5}"/>
              </a:ext>
            </a:extLst>
          </p:cNvPr>
          <p:cNvSpPr/>
          <p:nvPr/>
        </p:nvSpPr>
        <p:spPr>
          <a:xfrm>
            <a:off x="938619" y="3906128"/>
            <a:ext cx="1875817" cy="105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Action Step: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________________________________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71E6367-E666-A4A3-2081-46548EB02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50582" y="3713709"/>
            <a:ext cx="0" cy="1870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Flowchart: Decision 27">
            <a:extLst>
              <a:ext uri="{FF2B5EF4-FFF2-40B4-BE49-F238E27FC236}">
                <a16:creationId xmlns:a16="http://schemas.microsoft.com/office/drawing/2014/main" id="{D27E7691-0561-55BF-0B00-BD4F25270637}"/>
              </a:ext>
            </a:extLst>
          </p:cNvPr>
          <p:cNvSpPr/>
          <p:nvPr/>
        </p:nvSpPr>
        <p:spPr>
          <a:xfrm>
            <a:off x="987048" y="5143719"/>
            <a:ext cx="1688155" cy="1077546"/>
          </a:xfrm>
          <a:prstGeom prst="flowChartDecision">
            <a:avLst/>
          </a:prstGeom>
          <a:solidFill>
            <a:srgbClr val="F0F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Decision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4797524-BB43-42D1-F44C-8A7E421AF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47341" y="4945878"/>
            <a:ext cx="0" cy="1870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9958D913-BBE3-B447-7289-9800B63AD2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endCxn id="23" idx="1"/>
          </p:cNvCxnSpPr>
          <p:nvPr/>
        </p:nvCxnSpPr>
        <p:spPr>
          <a:xfrm rot="16200000" flipV="1">
            <a:off x="-285853" y="4418303"/>
            <a:ext cx="2483800" cy="34856"/>
          </a:xfrm>
          <a:prstGeom prst="bentConnector4">
            <a:avLst>
              <a:gd name="adj1" fmla="val 262"/>
              <a:gd name="adj2" fmla="val 588392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F8B3B58A-FC51-DE8B-7261-9BB0725017F7}"/>
              </a:ext>
            </a:extLst>
          </p:cNvPr>
          <p:cNvSpPr txBox="1"/>
          <p:nvPr/>
        </p:nvSpPr>
        <p:spPr>
          <a:xfrm>
            <a:off x="757842" y="5298253"/>
            <a:ext cx="583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3979522-40F6-AD8E-6B29-04310E6A0A02}"/>
              </a:ext>
            </a:extLst>
          </p:cNvPr>
          <p:cNvSpPr txBox="1"/>
          <p:nvPr/>
        </p:nvSpPr>
        <p:spPr>
          <a:xfrm>
            <a:off x="2449951" y="5848372"/>
            <a:ext cx="583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73F5D7F-0ED5-C55D-0CC6-E3692CF66034}"/>
              </a:ext>
            </a:extLst>
          </p:cNvPr>
          <p:cNvSpPr/>
          <p:nvPr/>
        </p:nvSpPr>
        <p:spPr>
          <a:xfrm>
            <a:off x="3390797" y="4289819"/>
            <a:ext cx="1875817" cy="105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Action Step: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________________________________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0D9E547-FE70-4CD8-9F74-3301B1A6E043}"/>
              </a:ext>
            </a:extLst>
          </p:cNvPr>
          <p:cNvSpPr/>
          <p:nvPr/>
        </p:nvSpPr>
        <p:spPr>
          <a:xfrm>
            <a:off x="3390797" y="2853367"/>
            <a:ext cx="1875817" cy="105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Action Step: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________________________________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4337C4C-6582-C25C-03D1-8F88B64A0C14}"/>
              </a:ext>
            </a:extLst>
          </p:cNvPr>
          <p:cNvSpPr/>
          <p:nvPr/>
        </p:nvSpPr>
        <p:spPr>
          <a:xfrm>
            <a:off x="3385427" y="1450402"/>
            <a:ext cx="1875817" cy="105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Action Step: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________________________________</a:t>
            </a:r>
          </a:p>
        </p:txBody>
      </p: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E92AA94D-D027-A357-D018-C8DC780C7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28" idx="3"/>
            <a:endCxn id="36" idx="2"/>
          </p:cNvCxnSpPr>
          <p:nvPr/>
        </p:nvCxnSpPr>
        <p:spPr>
          <a:xfrm flipV="1">
            <a:off x="2675203" y="5340407"/>
            <a:ext cx="1653503" cy="342085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C39797F8-4901-6CC3-F76E-A1C614505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36" idx="0"/>
            <a:endCxn id="37" idx="2"/>
          </p:cNvCxnSpPr>
          <p:nvPr/>
        </p:nvCxnSpPr>
        <p:spPr>
          <a:xfrm rot="5400000" flipH="1" flipV="1">
            <a:off x="4135774" y="4096887"/>
            <a:ext cx="385864" cy="12700"/>
          </a:xfrm>
          <a:prstGeom prst="bentConnector3">
            <a:avLst>
              <a:gd name="adj1" fmla="val -42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B2970BA9-42ED-F6A9-3774-FB33140BC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37" idx="0"/>
            <a:endCxn id="38" idx="2"/>
          </p:cNvCxnSpPr>
          <p:nvPr/>
        </p:nvCxnSpPr>
        <p:spPr>
          <a:xfrm rot="16200000" flipV="1">
            <a:off x="4149833" y="2674494"/>
            <a:ext cx="352377" cy="5370"/>
          </a:xfrm>
          <a:prstGeom prst="bentConnector3">
            <a:avLst>
              <a:gd name="adj1" fmla="val 5831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BD25EB6D-A862-BCEE-9C51-1C28376E4CE0}"/>
              </a:ext>
            </a:extLst>
          </p:cNvPr>
          <p:cNvSpPr/>
          <p:nvPr/>
        </p:nvSpPr>
        <p:spPr>
          <a:xfrm>
            <a:off x="5720164" y="2859717"/>
            <a:ext cx="1875817" cy="105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Action Step: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________________________________</a:t>
            </a:r>
          </a:p>
        </p:txBody>
      </p:sp>
      <p:sp>
        <p:nvSpPr>
          <p:cNvPr id="48" name="Flowchart: Decision 47">
            <a:extLst>
              <a:ext uri="{FF2B5EF4-FFF2-40B4-BE49-F238E27FC236}">
                <a16:creationId xmlns:a16="http://schemas.microsoft.com/office/drawing/2014/main" id="{FFA988DF-6101-FBF1-067E-BB190E03FA98}"/>
              </a:ext>
            </a:extLst>
          </p:cNvPr>
          <p:cNvSpPr/>
          <p:nvPr/>
        </p:nvSpPr>
        <p:spPr>
          <a:xfrm>
            <a:off x="5749756" y="1497489"/>
            <a:ext cx="1688155" cy="1077546"/>
          </a:xfrm>
          <a:prstGeom prst="flowChartDecision">
            <a:avLst/>
          </a:prstGeom>
          <a:solidFill>
            <a:srgbClr val="F0F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Decision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5EFC575-BDE2-7B86-AF43-6AE03BA6F03C}"/>
              </a:ext>
            </a:extLst>
          </p:cNvPr>
          <p:cNvSpPr/>
          <p:nvPr/>
        </p:nvSpPr>
        <p:spPr>
          <a:xfrm>
            <a:off x="8157349" y="1480645"/>
            <a:ext cx="1875817" cy="105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Action Step: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________________________________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22FD3C6C-A33C-28A7-8D6B-5BCD5131ACA9}"/>
              </a:ext>
            </a:extLst>
          </p:cNvPr>
          <p:cNvSpPr/>
          <p:nvPr/>
        </p:nvSpPr>
        <p:spPr>
          <a:xfrm>
            <a:off x="8263542" y="2964674"/>
            <a:ext cx="1663430" cy="1050588"/>
          </a:xfrm>
          <a:prstGeom prst="ellipse">
            <a:avLst/>
          </a:prstGeom>
          <a:solidFill>
            <a:srgbClr val="FF684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End</a:t>
            </a:r>
          </a:p>
        </p:txBody>
      </p: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9742EAD4-5F9E-3EE5-C955-BD1D921D4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endCxn id="48" idx="1"/>
          </p:cNvCxnSpPr>
          <p:nvPr/>
        </p:nvCxnSpPr>
        <p:spPr>
          <a:xfrm>
            <a:off x="5296206" y="2005939"/>
            <a:ext cx="453550" cy="30323"/>
          </a:xfrm>
          <a:prstGeom prst="bentConnector3">
            <a:avLst>
              <a:gd name="adj1" fmla="val 84316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B6357173-47B0-EBA5-6E9D-9D96BBAB9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8" idx="2"/>
          </p:cNvCxnSpPr>
          <p:nvPr/>
        </p:nvCxnSpPr>
        <p:spPr>
          <a:xfrm rot="5400000">
            <a:off x="6451493" y="2717376"/>
            <a:ext cx="284682" cy="1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Connector: Elbow 56">
            <a:extLst>
              <a:ext uri="{FF2B5EF4-FFF2-40B4-BE49-F238E27FC236}">
                <a16:creationId xmlns:a16="http://schemas.microsoft.com/office/drawing/2014/main" id="{6E0A7D5B-5B40-9B53-D0DF-85EC6FB758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8" idx="3"/>
            <a:endCxn id="49" idx="1"/>
          </p:cNvCxnSpPr>
          <p:nvPr/>
        </p:nvCxnSpPr>
        <p:spPr>
          <a:xfrm flipV="1">
            <a:off x="7437911" y="2005939"/>
            <a:ext cx="719438" cy="30323"/>
          </a:xfrm>
          <a:prstGeom prst="bentConnector3">
            <a:avLst>
              <a:gd name="adj1" fmla="val 1324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26C9529E-564E-9D1E-788A-8156A474C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9" idx="2"/>
            <a:endCxn id="50" idx="0"/>
          </p:cNvCxnSpPr>
          <p:nvPr/>
        </p:nvCxnSpPr>
        <p:spPr>
          <a:xfrm rot="5400000">
            <a:off x="8878538" y="2747953"/>
            <a:ext cx="433441" cy="1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B19680BF-B55D-4483-85DA-D967492E210D}"/>
              </a:ext>
            </a:extLst>
          </p:cNvPr>
          <p:cNvSpPr txBox="1"/>
          <p:nvPr/>
        </p:nvSpPr>
        <p:spPr>
          <a:xfrm>
            <a:off x="6658986" y="2525808"/>
            <a:ext cx="583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63587E9-E147-BE12-AF5A-93D39E56190B}"/>
              </a:ext>
            </a:extLst>
          </p:cNvPr>
          <p:cNvSpPr txBox="1"/>
          <p:nvPr/>
        </p:nvSpPr>
        <p:spPr>
          <a:xfrm>
            <a:off x="7387651" y="1678900"/>
            <a:ext cx="583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166BDD1-F0DF-BD03-EE46-473109F9D612}"/>
              </a:ext>
            </a:extLst>
          </p:cNvPr>
          <p:cNvSpPr txBox="1"/>
          <p:nvPr/>
        </p:nvSpPr>
        <p:spPr>
          <a:xfrm>
            <a:off x="1251625" y="37607"/>
            <a:ext cx="9688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Process Map Title:______________________________________________</a:t>
            </a:r>
          </a:p>
        </p:txBody>
      </p:sp>
      <p:pic>
        <p:nvPicPr>
          <p:cNvPr id="2" name="Picture 1" descr="A logo for a university&#10;&#10;Description automatically generated">
            <a:extLst>
              <a:ext uri="{FF2B5EF4-FFF2-40B4-BE49-F238E27FC236}">
                <a16:creationId xmlns:a16="http://schemas.microsoft.com/office/drawing/2014/main" id="{3959970A-D8DE-D2AD-8B36-1730CAFA53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456" y="5865960"/>
            <a:ext cx="1745131" cy="82303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45723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Box 80">
            <a:extLst>
              <a:ext uri="{FF2B5EF4-FFF2-40B4-BE49-F238E27FC236}">
                <a16:creationId xmlns:a16="http://schemas.microsoft.com/office/drawing/2014/main" id="{CA150848-463E-3A78-38A8-6E4A6D2070AA}"/>
              </a:ext>
            </a:extLst>
          </p:cNvPr>
          <p:cNvSpPr txBox="1"/>
          <p:nvPr/>
        </p:nvSpPr>
        <p:spPr>
          <a:xfrm>
            <a:off x="1251625" y="11721"/>
            <a:ext cx="9688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Process Map Title:______________________________________________</a:t>
            </a:r>
          </a:p>
        </p:txBody>
      </p:sp>
      <p:pic>
        <p:nvPicPr>
          <p:cNvPr id="64" name="Picture 63" descr="A logo for a university&#10;&#10;Description automatically generated">
            <a:extLst>
              <a:ext uri="{FF2B5EF4-FFF2-40B4-BE49-F238E27FC236}">
                <a16:creationId xmlns:a16="http://schemas.microsoft.com/office/drawing/2014/main" id="{5299E32A-0898-30F9-FDAC-987E79EA65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456" y="5865960"/>
            <a:ext cx="1745131" cy="823031"/>
          </a:xfrm>
          <a:prstGeom prst="rect">
            <a:avLst/>
          </a:prstGeom>
        </p:spPr>
      </p:pic>
      <p:grpSp>
        <p:nvGrpSpPr>
          <p:cNvPr id="85" name="Group 84">
            <a:extLst>
              <a:ext uri="{FF2B5EF4-FFF2-40B4-BE49-F238E27FC236}">
                <a16:creationId xmlns:a16="http://schemas.microsoft.com/office/drawing/2014/main" id="{82D1EF36-08AA-6D76-BDE9-4079FA1EA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8377" y="723246"/>
            <a:ext cx="11793664" cy="5081183"/>
            <a:chOff x="178377" y="723246"/>
            <a:chExt cx="11793664" cy="5081183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5EE3B66D-9F0D-8506-098C-F3CBDDD5D289}"/>
                </a:ext>
              </a:extLst>
            </p:cNvPr>
            <p:cNvSpPr/>
            <p:nvPr/>
          </p:nvSpPr>
          <p:spPr>
            <a:xfrm>
              <a:off x="1828234" y="846427"/>
              <a:ext cx="1663430" cy="105058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Start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4AED382-29BB-3995-D99E-6D7C1C4F685D}"/>
                </a:ext>
              </a:extLst>
            </p:cNvPr>
            <p:cNvSpPr/>
            <p:nvPr/>
          </p:nvSpPr>
          <p:spPr>
            <a:xfrm>
              <a:off x="4140980" y="847612"/>
              <a:ext cx="1875817" cy="10505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Action Step: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________________________________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EAD9617-4D90-2489-52E1-5E9E634CA6A5}"/>
                </a:ext>
              </a:extLst>
            </p:cNvPr>
            <p:cNvSpPr/>
            <p:nvPr/>
          </p:nvSpPr>
          <p:spPr>
            <a:xfrm>
              <a:off x="2620774" y="2091575"/>
              <a:ext cx="1875817" cy="10505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Action Step: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________________________________</a:t>
              </a:r>
            </a:p>
          </p:txBody>
        </p:sp>
        <p:sp>
          <p:nvSpPr>
            <p:cNvPr id="28" name="Flowchart: Decision 27">
              <a:extLst>
                <a:ext uri="{FF2B5EF4-FFF2-40B4-BE49-F238E27FC236}">
                  <a16:creationId xmlns:a16="http://schemas.microsoft.com/office/drawing/2014/main" id="{D27E7691-0561-55BF-0B00-BD4F25270637}"/>
                </a:ext>
              </a:extLst>
            </p:cNvPr>
            <p:cNvSpPr/>
            <p:nvPr/>
          </p:nvSpPr>
          <p:spPr>
            <a:xfrm>
              <a:off x="2659949" y="3321983"/>
              <a:ext cx="1688155" cy="1077546"/>
            </a:xfrm>
            <a:prstGeom prst="flowChartDecision">
              <a:avLst/>
            </a:prstGeom>
            <a:solidFill>
              <a:srgbClr val="F0F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Decision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8B3B58A-FC51-DE8B-7261-9BB0725017F7}"/>
                </a:ext>
              </a:extLst>
            </p:cNvPr>
            <p:cNvSpPr txBox="1"/>
            <p:nvPr/>
          </p:nvSpPr>
          <p:spPr>
            <a:xfrm>
              <a:off x="3069291" y="4390102"/>
              <a:ext cx="5836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No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3979522-40F6-AD8E-6B29-04310E6A0A02}"/>
                </a:ext>
              </a:extLst>
            </p:cNvPr>
            <p:cNvSpPr txBox="1"/>
            <p:nvPr/>
          </p:nvSpPr>
          <p:spPr>
            <a:xfrm>
              <a:off x="4381404" y="3852826"/>
              <a:ext cx="5836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Yes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A73F5D7F-0ED5-C55D-0CC6-E3692CF66034}"/>
                </a:ext>
              </a:extLst>
            </p:cNvPr>
            <p:cNvSpPr/>
            <p:nvPr/>
          </p:nvSpPr>
          <p:spPr>
            <a:xfrm>
              <a:off x="7592814" y="2091575"/>
              <a:ext cx="1875817" cy="10505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Action Step: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________________________________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64337C4C-6582-C25C-03D1-8F88B64A0C14}"/>
                </a:ext>
              </a:extLst>
            </p:cNvPr>
            <p:cNvSpPr/>
            <p:nvPr/>
          </p:nvSpPr>
          <p:spPr>
            <a:xfrm>
              <a:off x="5106794" y="2103868"/>
              <a:ext cx="1875817" cy="10505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Action Step: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________________________________</a:t>
              </a:r>
            </a:p>
          </p:txBody>
        </p:sp>
        <p:sp>
          <p:nvSpPr>
            <p:cNvPr id="48" name="Flowchart: Decision 47">
              <a:extLst>
                <a:ext uri="{FF2B5EF4-FFF2-40B4-BE49-F238E27FC236}">
                  <a16:creationId xmlns:a16="http://schemas.microsoft.com/office/drawing/2014/main" id="{FFA988DF-6101-FBF1-067E-BB190E03FA98}"/>
                </a:ext>
              </a:extLst>
            </p:cNvPr>
            <p:cNvSpPr/>
            <p:nvPr/>
          </p:nvSpPr>
          <p:spPr>
            <a:xfrm>
              <a:off x="9339607" y="832948"/>
              <a:ext cx="1688155" cy="1077546"/>
            </a:xfrm>
            <a:prstGeom prst="flowChartDecision">
              <a:avLst/>
            </a:prstGeom>
            <a:solidFill>
              <a:srgbClr val="F0F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Decision</a:t>
              </a: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22FD3C6C-A33C-28A7-8D6B-5BCD5131ACA9}"/>
                </a:ext>
              </a:extLst>
            </p:cNvPr>
            <p:cNvSpPr/>
            <p:nvPr/>
          </p:nvSpPr>
          <p:spPr>
            <a:xfrm>
              <a:off x="5260269" y="4681991"/>
              <a:ext cx="1663430" cy="1050588"/>
            </a:xfrm>
            <a:prstGeom prst="ellipse">
              <a:avLst/>
            </a:prstGeom>
            <a:solidFill>
              <a:srgbClr val="FF684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End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19680BF-B55D-4483-85DA-D967492E210D}"/>
                </a:ext>
              </a:extLst>
            </p:cNvPr>
            <p:cNvSpPr txBox="1"/>
            <p:nvPr/>
          </p:nvSpPr>
          <p:spPr>
            <a:xfrm>
              <a:off x="10363766" y="1667609"/>
              <a:ext cx="5836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Yes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863587E9-E147-BE12-AF5A-93D39E56190B}"/>
                </a:ext>
              </a:extLst>
            </p:cNvPr>
            <p:cNvSpPr txBox="1"/>
            <p:nvPr/>
          </p:nvSpPr>
          <p:spPr>
            <a:xfrm>
              <a:off x="10850628" y="1017053"/>
              <a:ext cx="5836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No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B7663CA5-B020-A939-2FBC-1395A6FFEB7D}"/>
                </a:ext>
              </a:extLst>
            </p:cNvPr>
            <p:cNvSpPr/>
            <p:nvPr/>
          </p:nvSpPr>
          <p:spPr>
            <a:xfrm>
              <a:off x="6736235" y="846427"/>
              <a:ext cx="1875817" cy="10505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Action Step: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________________________________</a:t>
              </a:r>
            </a:p>
          </p:txBody>
        </p:sp>
        <p:cxnSp>
          <p:nvCxnSpPr>
            <p:cNvPr id="32" name="Connector: Elbow 31">
              <a:extLst>
                <a:ext uri="{FF2B5EF4-FFF2-40B4-BE49-F238E27FC236}">
                  <a16:creationId xmlns:a16="http://schemas.microsoft.com/office/drawing/2014/main" id="{D12E0C8D-AD4B-C122-6BFB-E10FBE81267A}"/>
                </a:ext>
              </a:extLst>
            </p:cNvPr>
            <p:cNvCxnSpPr>
              <a:stCxn id="48" idx="3"/>
              <a:endCxn id="23" idx="0"/>
            </p:cNvCxnSpPr>
            <p:nvPr/>
          </p:nvCxnSpPr>
          <p:spPr>
            <a:xfrm flipH="1" flipV="1">
              <a:off x="5078889" y="847612"/>
              <a:ext cx="5948873" cy="524109"/>
            </a:xfrm>
            <a:prstGeom prst="bentConnector4">
              <a:avLst>
                <a:gd name="adj1" fmla="val -3843"/>
                <a:gd name="adj2" fmla="val 110442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679E1A44-3059-1F52-C075-9563548F9B24}"/>
                </a:ext>
              </a:extLst>
            </p:cNvPr>
            <p:cNvCxnSpPr>
              <a:stCxn id="22" idx="6"/>
              <a:endCxn id="23" idx="1"/>
            </p:cNvCxnSpPr>
            <p:nvPr/>
          </p:nvCxnSpPr>
          <p:spPr>
            <a:xfrm>
              <a:off x="3491664" y="1371721"/>
              <a:ext cx="649316" cy="118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8006324-99DD-9F16-EE39-7E1B71598B61}"/>
                </a:ext>
              </a:extLst>
            </p:cNvPr>
            <p:cNvCxnSpPr>
              <a:stCxn id="23" idx="3"/>
              <a:endCxn id="24" idx="1"/>
            </p:cNvCxnSpPr>
            <p:nvPr/>
          </p:nvCxnSpPr>
          <p:spPr>
            <a:xfrm flipV="1">
              <a:off x="6016797" y="1371721"/>
              <a:ext cx="719438" cy="118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8D830511-69C9-3A28-4289-045DB26F6B25}"/>
                </a:ext>
              </a:extLst>
            </p:cNvPr>
            <p:cNvCxnSpPr>
              <a:cxnSpLocks/>
              <a:stCxn id="24" idx="3"/>
            </p:cNvCxnSpPr>
            <p:nvPr/>
          </p:nvCxnSpPr>
          <p:spPr>
            <a:xfrm>
              <a:off x="8612052" y="1371721"/>
              <a:ext cx="71943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Connector: Elbow 64">
              <a:extLst>
                <a:ext uri="{FF2B5EF4-FFF2-40B4-BE49-F238E27FC236}">
                  <a16:creationId xmlns:a16="http://schemas.microsoft.com/office/drawing/2014/main" id="{7B3719A3-33EE-26ED-0E9E-3DC789F5CB66}"/>
                </a:ext>
              </a:extLst>
            </p:cNvPr>
            <p:cNvCxnSpPr>
              <a:stCxn id="48" idx="2"/>
              <a:endCxn id="26" idx="0"/>
            </p:cNvCxnSpPr>
            <p:nvPr/>
          </p:nvCxnSpPr>
          <p:spPr>
            <a:xfrm rot="5400000">
              <a:off x="6780644" y="-1311467"/>
              <a:ext cx="181081" cy="6625002"/>
            </a:xfrm>
            <a:prstGeom prst="bentConnector3">
              <a:avLst>
                <a:gd name="adj1" fmla="val 70824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Connector: Elbow 67">
              <a:extLst>
                <a:ext uri="{FF2B5EF4-FFF2-40B4-BE49-F238E27FC236}">
                  <a16:creationId xmlns:a16="http://schemas.microsoft.com/office/drawing/2014/main" id="{3A2049E8-1054-E508-957D-A12013E98760}"/>
                </a:ext>
              </a:extLst>
            </p:cNvPr>
            <p:cNvCxnSpPr>
              <a:stCxn id="36" idx="2"/>
              <a:endCxn id="28" idx="0"/>
            </p:cNvCxnSpPr>
            <p:nvPr/>
          </p:nvCxnSpPr>
          <p:spPr>
            <a:xfrm rot="5400000">
              <a:off x="5927465" y="718725"/>
              <a:ext cx="179820" cy="5026696"/>
            </a:xfrm>
            <a:prstGeom prst="bentConnector3">
              <a:avLst>
                <a:gd name="adj1" fmla="val 65727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2396776E-5668-94F9-CCD9-CB68E45C8B60}"/>
                </a:ext>
              </a:extLst>
            </p:cNvPr>
            <p:cNvSpPr/>
            <p:nvPr/>
          </p:nvSpPr>
          <p:spPr>
            <a:xfrm>
              <a:off x="5106793" y="3325947"/>
              <a:ext cx="1875817" cy="10505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Action Step: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________________________________</a:t>
              </a:r>
            </a:p>
          </p:txBody>
        </p: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92AFBFB1-EA5A-FB6F-1968-F498931BA02A}"/>
                </a:ext>
              </a:extLst>
            </p:cNvPr>
            <p:cNvCxnSpPr>
              <a:stCxn id="28" idx="3"/>
              <a:endCxn id="71" idx="1"/>
            </p:cNvCxnSpPr>
            <p:nvPr/>
          </p:nvCxnSpPr>
          <p:spPr>
            <a:xfrm flipV="1">
              <a:off x="4348104" y="3851241"/>
              <a:ext cx="758689" cy="951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C6B46901-0573-32AD-40C6-FB31C081C2BD}"/>
                </a:ext>
              </a:extLst>
            </p:cNvPr>
            <p:cNvCxnSpPr>
              <a:stCxn id="26" idx="3"/>
              <a:endCxn id="38" idx="1"/>
            </p:cNvCxnSpPr>
            <p:nvPr/>
          </p:nvCxnSpPr>
          <p:spPr>
            <a:xfrm>
              <a:off x="4496591" y="2616869"/>
              <a:ext cx="610203" cy="1229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1E233A8D-7BC3-F35B-98F0-EE9DC2D47619}"/>
                </a:ext>
              </a:extLst>
            </p:cNvPr>
            <p:cNvCxnSpPr>
              <a:stCxn id="38" idx="3"/>
              <a:endCxn id="36" idx="1"/>
            </p:cNvCxnSpPr>
            <p:nvPr/>
          </p:nvCxnSpPr>
          <p:spPr>
            <a:xfrm flipV="1">
              <a:off x="6982611" y="2616869"/>
              <a:ext cx="610203" cy="1229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7667688-A51B-74E3-0957-F1D39AD06049}"/>
                </a:ext>
              </a:extLst>
            </p:cNvPr>
            <p:cNvSpPr/>
            <p:nvPr/>
          </p:nvSpPr>
          <p:spPr>
            <a:xfrm>
              <a:off x="182251" y="723246"/>
              <a:ext cx="1543389" cy="1235955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5FE697B-5857-EBAB-59AF-B650EE3FA17E}"/>
                </a:ext>
              </a:extLst>
            </p:cNvPr>
            <p:cNvSpPr/>
            <p:nvPr/>
          </p:nvSpPr>
          <p:spPr>
            <a:xfrm>
              <a:off x="204170" y="932197"/>
              <a:ext cx="1498260" cy="8949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Job function: ____________________________________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1C585D7-C49D-9CF2-D8CA-1102B8933164}"/>
                </a:ext>
              </a:extLst>
            </p:cNvPr>
            <p:cNvSpPr/>
            <p:nvPr/>
          </p:nvSpPr>
          <p:spPr>
            <a:xfrm>
              <a:off x="182251" y="1959202"/>
              <a:ext cx="1543389" cy="1235955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C9D451F-9B83-9905-3E85-111399446B0D}"/>
                </a:ext>
              </a:extLst>
            </p:cNvPr>
            <p:cNvSpPr/>
            <p:nvPr/>
          </p:nvSpPr>
          <p:spPr>
            <a:xfrm>
              <a:off x="204170" y="2138824"/>
              <a:ext cx="1498260" cy="8949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Job function: ____________________________________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E9E906B-0175-B53D-3632-9709C49AA276}"/>
                </a:ext>
              </a:extLst>
            </p:cNvPr>
            <p:cNvSpPr/>
            <p:nvPr/>
          </p:nvSpPr>
          <p:spPr>
            <a:xfrm>
              <a:off x="1723058" y="3192352"/>
              <a:ext cx="10246401" cy="1273085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C17DF79-B251-A8C4-09C8-4701435F5E60}"/>
                </a:ext>
              </a:extLst>
            </p:cNvPr>
            <p:cNvSpPr/>
            <p:nvPr/>
          </p:nvSpPr>
          <p:spPr>
            <a:xfrm>
              <a:off x="180315" y="3193514"/>
              <a:ext cx="1543389" cy="1273085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EC55F6A-D23F-EBA6-25C2-1F27F67A4BD6}"/>
                </a:ext>
              </a:extLst>
            </p:cNvPr>
            <p:cNvSpPr/>
            <p:nvPr/>
          </p:nvSpPr>
          <p:spPr>
            <a:xfrm>
              <a:off x="202557" y="3368814"/>
              <a:ext cx="1498260" cy="8949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Job function: ____________________________________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8CC406E-0DCA-57EA-01D0-9E2B925BE307}"/>
                </a:ext>
              </a:extLst>
            </p:cNvPr>
            <p:cNvSpPr/>
            <p:nvPr/>
          </p:nvSpPr>
          <p:spPr>
            <a:xfrm>
              <a:off x="178377" y="4465436"/>
              <a:ext cx="1543389" cy="1338993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F285905-450B-E56B-C13D-648C6625FD25}"/>
                </a:ext>
              </a:extLst>
            </p:cNvPr>
            <p:cNvSpPr/>
            <p:nvPr/>
          </p:nvSpPr>
          <p:spPr>
            <a:xfrm>
              <a:off x="222861" y="4640089"/>
              <a:ext cx="1498260" cy="8949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Job function: ____________________________________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FFA400A3-838D-99FA-867D-0F6D120E00CA}"/>
                </a:ext>
              </a:extLst>
            </p:cNvPr>
            <p:cNvSpPr/>
            <p:nvPr/>
          </p:nvSpPr>
          <p:spPr>
            <a:xfrm>
              <a:off x="1725640" y="724704"/>
              <a:ext cx="10246401" cy="1236351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882E542E-CAF6-3183-97C6-7A45ACD5BC08}"/>
                </a:ext>
              </a:extLst>
            </p:cNvPr>
            <p:cNvSpPr/>
            <p:nvPr/>
          </p:nvSpPr>
          <p:spPr>
            <a:xfrm>
              <a:off x="1724349" y="1961944"/>
              <a:ext cx="10246401" cy="1236351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42D2CA2-8E09-E543-F56F-CD366DE52BD0}"/>
                </a:ext>
              </a:extLst>
            </p:cNvPr>
            <p:cNvSpPr/>
            <p:nvPr/>
          </p:nvSpPr>
          <p:spPr>
            <a:xfrm>
              <a:off x="1723058" y="4465437"/>
              <a:ext cx="10246401" cy="1338992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CCF0CAAD-7E2E-F31C-1ACC-B78E09812617}"/>
                </a:ext>
              </a:extLst>
            </p:cNvPr>
            <p:cNvSpPr/>
            <p:nvPr/>
          </p:nvSpPr>
          <p:spPr>
            <a:xfrm>
              <a:off x="2553755" y="4702007"/>
              <a:ext cx="1875817" cy="10505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Action Step: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________________________________</a:t>
              </a:r>
            </a:p>
          </p:txBody>
        </p: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6934B980-F84A-01C1-2B48-A16B235850C3}"/>
                </a:ext>
              </a:extLst>
            </p:cNvPr>
            <p:cNvCxnSpPr>
              <a:cxnSpLocks/>
              <a:stCxn id="28" idx="2"/>
              <a:endCxn id="66" idx="0"/>
            </p:cNvCxnSpPr>
            <p:nvPr/>
          </p:nvCxnSpPr>
          <p:spPr>
            <a:xfrm flipH="1">
              <a:off x="3491664" y="4399529"/>
              <a:ext cx="12363" cy="30247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FA160E3E-AB1A-A934-6615-0C1E9013A4D8}"/>
                </a:ext>
              </a:extLst>
            </p:cNvPr>
            <p:cNvCxnSpPr>
              <a:cxnSpLocks/>
              <a:stCxn id="66" idx="3"/>
              <a:endCxn id="50" idx="2"/>
            </p:cNvCxnSpPr>
            <p:nvPr/>
          </p:nvCxnSpPr>
          <p:spPr>
            <a:xfrm flipV="1">
              <a:off x="4429572" y="5207285"/>
              <a:ext cx="830697" cy="2001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1331015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289A2-DA1D-1412-BC88-E8A2EE599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0803ED59-6A8D-4842-5D4A-938D6A2CFE6B}"/>
              </a:ext>
            </a:extLst>
          </p:cNvPr>
          <p:cNvSpPr/>
          <p:nvPr/>
        </p:nvSpPr>
        <p:spPr>
          <a:xfrm>
            <a:off x="983121" y="1199452"/>
            <a:ext cx="1663430" cy="10505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1C02F8E-7681-12B6-E632-C9DA1670F662}"/>
              </a:ext>
            </a:extLst>
          </p:cNvPr>
          <p:cNvSpPr/>
          <p:nvPr/>
        </p:nvSpPr>
        <p:spPr>
          <a:xfrm>
            <a:off x="948265" y="2437043"/>
            <a:ext cx="1875817" cy="105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Action Step: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________________________________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BC02295-E1D7-419B-F71D-6A1EF292ED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34292" y="2250040"/>
            <a:ext cx="0" cy="1870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E480672C-AB89-AAF5-642B-DE24D7F4948C}"/>
              </a:ext>
            </a:extLst>
          </p:cNvPr>
          <p:cNvSpPr/>
          <p:nvPr/>
        </p:nvSpPr>
        <p:spPr>
          <a:xfrm>
            <a:off x="948265" y="3674634"/>
            <a:ext cx="1875817" cy="105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Action Step: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________________________________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4230EAA-F9D1-169D-BC4F-D1FE8147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60228" y="3482215"/>
            <a:ext cx="0" cy="1870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Flowchart: Decision 27">
            <a:extLst>
              <a:ext uri="{FF2B5EF4-FFF2-40B4-BE49-F238E27FC236}">
                <a16:creationId xmlns:a16="http://schemas.microsoft.com/office/drawing/2014/main" id="{75C11C53-425B-C191-0D0A-79F4F64844BD}"/>
              </a:ext>
            </a:extLst>
          </p:cNvPr>
          <p:cNvSpPr/>
          <p:nvPr/>
        </p:nvSpPr>
        <p:spPr>
          <a:xfrm>
            <a:off x="996694" y="4912225"/>
            <a:ext cx="1688155" cy="1077546"/>
          </a:xfrm>
          <a:prstGeom prst="flowChartDecision">
            <a:avLst/>
          </a:prstGeom>
          <a:solidFill>
            <a:srgbClr val="F0F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Decision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F3F0657-4923-8BC1-3DB2-5E20A4848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56987" y="4714384"/>
            <a:ext cx="0" cy="1870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A592622D-5BE3-4026-85C8-7E1B0313E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6200000" flipV="1">
            <a:off x="-276207" y="4186809"/>
            <a:ext cx="2483800" cy="34856"/>
          </a:xfrm>
          <a:prstGeom prst="bentConnector4">
            <a:avLst>
              <a:gd name="adj1" fmla="val 262"/>
              <a:gd name="adj2" fmla="val 588392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729998A-ABED-DCA6-0B36-62EF744076AB}"/>
              </a:ext>
            </a:extLst>
          </p:cNvPr>
          <p:cNvSpPr txBox="1"/>
          <p:nvPr/>
        </p:nvSpPr>
        <p:spPr>
          <a:xfrm>
            <a:off x="767488" y="5066759"/>
            <a:ext cx="583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DD89077-869C-5B2A-00E5-341CF3A3416F}"/>
              </a:ext>
            </a:extLst>
          </p:cNvPr>
          <p:cNvSpPr txBox="1"/>
          <p:nvPr/>
        </p:nvSpPr>
        <p:spPr>
          <a:xfrm>
            <a:off x="2237748" y="5674752"/>
            <a:ext cx="583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13F1405-1109-6686-BE5A-180EC2429D0E}"/>
              </a:ext>
            </a:extLst>
          </p:cNvPr>
          <p:cNvSpPr/>
          <p:nvPr/>
        </p:nvSpPr>
        <p:spPr>
          <a:xfrm>
            <a:off x="3400443" y="4058325"/>
            <a:ext cx="1875817" cy="105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Action Step: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________________________________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7C73407-30F2-E26B-E032-8255FDD9A12F}"/>
              </a:ext>
            </a:extLst>
          </p:cNvPr>
          <p:cNvSpPr/>
          <p:nvPr/>
        </p:nvSpPr>
        <p:spPr>
          <a:xfrm>
            <a:off x="3400443" y="2621873"/>
            <a:ext cx="1875817" cy="105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Action Step: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________________________________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6DC27F6-ABAF-0DBC-6BCA-C17A91B54BF4}"/>
              </a:ext>
            </a:extLst>
          </p:cNvPr>
          <p:cNvSpPr/>
          <p:nvPr/>
        </p:nvSpPr>
        <p:spPr>
          <a:xfrm>
            <a:off x="3395073" y="1218908"/>
            <a:ext cx="1875817" cy="105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Action Step: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________________________________</a:t>
            </a:r>
          </a:p>
        </p:txBody>
      </p: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DAEB0E4F-4CFE-67C6-9346-6C4A828E9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2684849" y="5108913"/>
            <a:ext cx="1653503" cy="342085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2B979433-6848-ED83-AC13-145CA1B030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145420" y="3865393"/>
            <a:ext cx="385864" cy="127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08D9C869-8811-36BE-6A45-0C92AC6B4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6200000" flipV="1">
            <a:off x="4159479" y="2443000"/>
            <a:ext cx="352377" cy="537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BECFC1B3-9E0F-EE87-979E-3F4EBC8986B5}"/>
              </a:ext>
            </a:extLst>
          </p:cNvPr>
          <p:cNvSpPr/>
          <p:nvPr/>
        </p:nvSpPr>
        <p:spPr>
          <a:xfrm>
            <a:off x="5729810" y="2628223"/>
            <a:ext cx="1875817" cy="105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Action Step: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________________________________</a:t>
            </a:r>
          </a:p>
        </p:txBody>
      </p:sp>
      <p:sp>
        <p:nvSpPr>
          <p:cNvPr id="48" name="Flowchart: Decision 47">
            <a:extLst>
              <a:ext uri="{FF2B5EF4-FFF2-40B4-BE49-F238E27FC236}">
                <a16:creationId xmlns:a16="http://schemas.microsoft.com/office/drawing/2014/main" id="{35B15764-6331-D09C-5AA3-17A5B8ACC17D}"/>
              </a:ext>
            </a:extLst>
          </p:cNvPr>
          <p:cNvSpPr/>
          <p:nvPr/>
        </p:nvSpPr>
        <p:spPr>
          <a:xfrm>
            <a:off x="5759402" y="1265995"/>
            <a:ext cx="1688155" cy="1077546"/>
          </a:xfrm>
          <a:prstGeom prst="flowChartDecision">
            <a:avLst/>
          </a:prstGeom>
          <a:solidFill>
            <a:srgbClr val="F0F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Decision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87B31EB-A64E-E8D8-41D6-D26187B4DB6F}"/>
              </a:ext>
            </a:extLst>
          </p:cNvPr>
          <p:cNvSpPr/>
          <p:nvPr/>
        </p:nvSpPr>
        <p:spPr>
          <a:xfrm>
            <a:off x="8166995" y="1249151"/>
            <a:ext cx="1875817" cy="105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Action Step: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________________________________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D2119D15-DABC-E423-B1EF-4CFDE1EFD9BC}"/>
              </a:ext>
            </a:extLst>
          </p:cNvPr>
          <p:cNvSpPr/>
          <p:nvPr/>
        </p:nvSpPr>
        <p:spPr>
          <a:xfrm>
            <a:off x="8273188" y="2733180"/>
            <a:ext cx="1663430" cy="1050588"/>
          </a:xfrm>
          <a:prstGeom prst="ellipse">
            <a:avLst/>
          </a:prstGeom>
          <a:solidFill>
            <a:srgbClr val="FF684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End</a:t>
            </a:r>
          </a:p>
        </p:txBody>
      </p: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17AAE6B0-0451-417D-A928-4D5F4D2C73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305852" y="1774445"/>
            <a:ext cx="453550" cy="30323"/>
          </a:xfrm>
          <a:prstGeom prst="bentConnector3">
            <a:avLst>
              <a:gd name="adj1" fmla="val 84316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AEE2E1D4-3626-2D48-725A-6B457D55E2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6461139" y="2485882"/>
            <a:ext cx="284682" cy="1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Connector: Elbow 56">
            <a:extLst>
              <a:ext uri="{FF2B5EF4-FFF2-40B4-BE49-F238E27FC236}">
                <a16:creationId xmlns:a16="http://schemas.microsoft.com/office/drawing/2014/main" id="{39DFDCCF-90F7-8DF9-6575-25F40EEA5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7447557" y="1774445"/>
            <a:ext cx="719438" cy="3032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A82DC55D-D6AA-5D0B-CA02-E205219DB7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8888184" y="2516459"/>
            <a:ext cx="433441" cy="1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7946F195-36A9-E08F-B750-F91EAD7033E7}"/>
              </a:ext>
            </a:extLst>
          </p:cNvPr>
          <p:cNvSpPr txBox="1"/>
          <p:nvPr/>
        </p:nvSpPr>
        <p:spPr>
          <a:xfrm>
            <a:off x="6668632" y="2294314"/>
            <a:ext cx="583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DE60AAA-B0E1-177B-6B14-E46499B66895}"/>
              </a:ext>
            </a:extLst>
          </p:cNvPr>
          <p:cNvSpPr txBox="1"/>
          <p:nvPr/>
        </p:nvSpPr>
        <p:spPr>
          <a:xfrm>
            <a:off x="7397297" y="1447406"/>
            <a:ext cx="583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6BE0011-2CD8-2E7C-C9F4-807385EC9DD6}"/>
              </a:ext>
            </a:extLst>
          </p:cNvPr>
          <p:cNvSpPr txBox="1"/>
          <p:nvPr/>
        </p:nvSpPr>
        <p:spPr>
          <a:xfrm>
            <a:off x="1251625" y="37607"/>
            <a:ext cx="9688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Process Map Title:______________________________________________</a:t>
            </a:r>
          </a:p>
        </p:txBody>
      </p:sp>
      <p:pic>
        <p:nvPicPr>
          <p:cNvPr id="2" name="Picture 1" descr="A logo for a university&#10;&#10;Description automatically generated">
            <a:extLst>
              <a:ext uri="{FF2B5EF4-FFF2-40B4-BE49-F238E27FC236}">
                <a16:creationId xmlns:a16="http://schemas.microsoft.com/office/drawing/2014/main" id="{A8B7F386-912C-9070-34CF-4F70E88F39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456" y="5865960"/>
            <a:ext cx="1745131" cy="82303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ECCF658-385D-E9D9-1CBE-4D640492D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3589" y="668054"/>
            <a:ext cx="10008004" cy="5514359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38931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6E005-14C7-C328-22D8-D03FCA9E5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Box 80">
            <a:extLst>
              <a:ext uri="{FF2B5EF4-FFF2-40B4-BE49-F238E27FC236}">
                <a16:creationId xmlns:a16="http://schemas.microsoft.com/office/drawing/2014/main" id="{53F8D552-10D0-2004-FD19-BE1DDD7F6244}"/>
              </a:ext>
            </a:extLst>
          </p:cNvPr>
          <p:cNvSpPr txBox="1"/>
          <p:nvPr/>
        </p:nvSpPr>
        <p:spPr>
          <a:xfrm>
            <a:off x="1251625" y="11721"/>
            <a:ext cx="9688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Process Map Title:______________________________________________</a:t>
            </a:r>
          </a:p>
        </p:txBody>
      </p:sp>
      <p:pic>
        <p:nvPicPr>
          <p:cNvPr id="64" name="Picture 63" descr="A logo for a university&#10;&#10;Description automatically generated">
            <a:extLst>
              <a:ext uri="{FF2B5EF4-FFF2-40B4-BE49-F238E27FC236}">
                <a16:creationId xmlns:a16="http://schemas.microsoft.com/office/drawing/2014/main" id="{0A8EEB8A-AADA-6E54-30F3-CC6A0995F8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9393" y="5943125"/>
            <a:ext cx="1745131" cy="823031"/>
          </a:xfrm>
          <a:prstGeom prst="rect">
            <a:avLst/>
          </a:prstGeom>
        </p:spPr>
      </p:pic>
      <p:grpSp>
        <p:nvGrpSpPr>
          <p:cNvPr id="85" name="Group 84">
            <a:extLst>
              <a:ext uri="{FF2B5EF4-FFF2-40B4-BE49-F238E27FC236}">
                <a16:creationId xmlns:a16="http://schemas.microsoft.com/office/drawing/2014/main" id="{ABB5BC42-FFBA-5185-95D4-E50082F5A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85525" y="832948"/>
            <a:ext cx="9606055" cy="4919647"/>
            <a:chOff x="1828234" y="832948"/>
            <a:chExt cx="9606055" cy="4919647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D7F02CBD-9E95-3980-47E2-5F4E33E31167}"/>
                </a:ext>
              </a:extLst>
            </p:cNvPr>
            <p:cNvSpPr/>
            <p:nvPr/>
          </p:nvSpPr>
          <p:spPr>
            <a:xfrm>
              <a:off x="1828234" y="846427"/>
              <a:ext cx="1663430" cy="105058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Start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73B80A3-0FAF-8306-A0F6-739D1EEDA55A}"/>
                </a:ext>
              </a:extLst>
            </p:cNvPr>
            <p:cNvSpPr/>
            <p:nvPr/>
          </p:nvSpPr>
          <p:spPr>
            <a:xfrm>
              <a:off x="4140980" y="847612"/>
              <a:ext cx="1875817" cy="10505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Action Step: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________________________________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8E18E29-C83E-1EA9-8EAC-56EE634FD5DA}"/>
                </a:ext>
              </a:extLst>
            </p:cNvPr>
            <p:cNvSpPr/>
            <p:nvPr/>
          </p:nvSpPr>
          <p:spPr>
            <a:xfrm>
              <a:off x="2620774" y="2091575"/>
              <a:ext cx="1875817" cy="10505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Action Step: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________________________________</a:t>
              </a:r>
            </a:p>
          </p:txBody>
        </p:sp>
        <p:sp>
          <p:nvSpPr>
            <p:cNvPr id="28" name="Flowchart: Decision 27">
              <a:extLst>
                <a:ext uri="{FF2B5EF4-FFF2-40B4-BE49-F238E27FC236}">
                  <a16:creationId xmlns:a16="http://schemas.microsoft.com/office/drawing/2014/main" id="{8CCB5303-BB1B-B368-9B5B-6CDC6FD9A99C}"/>
                </a:ext>
              </a:extLst>
            </p:cNvPr>
            <p:cNvSpPr/>
            <p:nvPr/>
          </p:nvSpPr>
          <p:spPr>
            <a:xfrm>
              <a:off x="2659949" y="3321983"/>
              <a:ext cx="1688155" cy="1077546"/>
            </a:xfrm>
            <a:prstGeom prst="flowChartDecision">
              <a:avLst/>
            </a:prstGeom>
            <a:solidFill>
              <a:srgbClr val="F0F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Decision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36D2D764-ECB5-9EA2-C214-AF6F2C421413}"/>
                </a:ext>
              </a:extLst>
            </p:cNvPr>
            <p:cNvSpPr txBox="1"/>
            <p:nvPr/>
          </p:nvSpPr>
          <p:spPr>
            <a:xfrm>
              <a:off x="3069291" y="4390102"/>
              <a:ext cx="5836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No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7DE8CEDB-EC9A-D0F3-094A-55FE1E78249F}"/>
                </a:ext>
              </a:extLst>
            </p:cNvPr>
            <p:cNvSpPr txBox="1"/>
            <p:nvPr/>
          </p:nvSpPr>
          <p:spPr>
            <a:xfrm>
              <a:off x="4381404" y="3852826"/>
              <a:ext cx="5836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Yes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6928E51B-1990-1738-ECC7-D769F6BB579F}"/>
                </a:ext>
              </a:extLst>
            </p:cNvPr>
            <p:cNvSpPr/>
            <p:nvPr/>
          </p:nvSpPr>
          <p:spPr>
            <a:xfrm>
              <a:off x="7592814" y="2091575"/>
              <a:ext cx="1875817" cy="10505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Action Step: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________________________________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FAC8C8A-4B6D-A87F-B4F7-AC232DCAA64C}"/>
                </a:ext>
              </a:extLst>
            </p:cNvPr>
            <p:cNvSpPr/>
            <p:nvPr/>
          </p:nvSpPr>
          <p:spPr>
            <a:xfrm>
              <a:off x="5106794" y="2103868"/>
              <a:ext cx="1875817" cy="10505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Action Step: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________________________________</a:t>
              </a:r>
            </a:p>
          </p:txBody>
        </p:sp>
        <p:sp>
          <p:nvSpPr>
            <p:cNvPr id="48" name="Flowchart: Decision 47">
              <a:extLst>
                <a:ext uri="{FF2B5EF4-FFF2-40B4-BE49-F238E27FC236}">
                  <a16:creationId xmlns:a16="http://schemas.microsoft.com/office/drawing/2014/main" id="{C9467B2A-E699-E906-C0F8-E7B4AB41753E}"/>
                </a:ext>
              </a:extLst>
            </p:cNvPr>
            <p:cNvSpPr/>
            <p:nvPr/>
          </p:nvSpPr>
          <p:spPr>
            <a:xfrm>
              <a:off x="9339607" y="832948"/>
              <a:ext cx="1688155" cy="1077546"/>
            </a:xfrm>
            <a:prstGeom prst="flowChartDecision">
              <a:avLst/>
            </a:prstGeom>
            <a:solidFill>
              <a:srgbClr val="F0F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Decision</a:t>
              </a: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755059C8-2594-792A-297E-295376F80200}"/>
                </a:ext>
              </a:extLst>
            </p:cNvPr>
            <p:cNvSpPr/>
            <p:nvPr/>
          </p:nvSpPr>
          <p:spPr>
            <a:xfrm>
              <a:off x="5260269" y="4681991"/>
              <a:ext cx="1663430" cy="1050588"/>
            </a:xfrm>
            <a:prstGeom prst="ellipse">
              <a:avLst/>
            </a:prstGeom>
            <a:solidFill>
              <a:srgbClr val="FF684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End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C4080A3-6333-AED7-3273-B6A0D1E87467}"/>
                </a:ext>
              </a:extLst>
            </p:cNvPr>
            <p:cNvSpPr txBox="1"/>
            <p:nvPr/>
          </p:nvSpPr>
          <p:spPr>
            <a:xfrm>
              <a:off x="10363766" y="1667609"/>
              <a:ext cx="5836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Yes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E501E0F-4E5C-5B30-3BB4-D941BB8180B4}"/>
                </a:ext>
              </a:extLst>
            </p:cNvPr>
            <p:cNvSpPr txBox="1"/>
            <p:nvPr/>
          </p:nvSpPr>
          <p:spPr>
            <a:xfrm>
              <a:off x="10850628" y="1017053"/>
              <a:ext cx="5836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No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FE98AB2-E8DA-DCFC-5C60-8F8937F2A496}"/>
                </a:ext>
              </a:extLst>
            </p:cNvPr>
            <p:cNvSpPr/>
            <p:nvPr/>
          </p:nvSpPr>
          <p:spPr>
            <a:xfrm>
              <a:off x="6736235" y="846427"/>
              <a:ext cx="1875817" cy="10505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Action Step: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________________________________</a:t>
              </a:r>
            </a:p>
          </p:txBody>
        </p:sp>
        <p:cxnSp>
          <p:nvCxnSpPr>
            <p:cNvPr id="32" name="Connector: Elbow 31">
              <a:extLst>
                <a:ext uri="{FF2B5EF4-FFF2-40B4-BE49-F238E27FC236}">
                  <a16:creationId xmlns:a16="http://schemas.microsoft.com/office/drawing/2014/main" id="{A29EA3FC-0B35-56F5-6AB6-FD13C7779BF5}"/>
                </a:ext>
              </a:extLst>
            </p:cNvPr>
            <p:cNvCxnSpPr>
              <a:stCxn id="48" idx="3"/>
              <a:endCxn id="23" idx="0"/>
            </p:cNvCxnSpPr>
            <p:nvPr/>
          </p:nvCxnSpPr>
          <p:spPr>
            <a:xfrm flipH="1" flipV="1">
              <a:off x="5078889" y="847612"/>
              <a:ext cx="5948873" cy="524109"/>
            </a:xfrm>
            <a:prstGeom prst="bentConnector4">
              <a:avLst>
                <a:gd name="adj1" fmla="val -3843"/>
                <a:gd name="adj2" fmla="val 110442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341F2BDC-D44A-511D-2D1B-7060725A6DE1}"/>
                </a:ext>
              </a:extLst>
            </p:cNvPr>
            <p:cNvCxnSpPr>
              <a:stCxn id="22" idx="6"/>
              <a:endCxn id="23" idx="1"/>
            </p:cNvCxnSpPr>
            <p:nvPr/>
          </p:nvCxnSpPr>
          <p:spPr>
            <a:xfrm>
              <a:off x="3491664" y="1371721"/>
              <a:ext cx="649316" cy="118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E13CF06F-C7D2-DD09-3DF2-F886BDD8F546}"/>
                </a:ext>
              </a:extLst>
            </p:cNvPr>
            <p:cNvCxnSpPr>
              <a:stCxn id="23" idx="3"/>
              <a:endCxn id="24" idx="1"/>
            </p:cNvCxnSpPr>
            <p:nvPr/>
          </p:nvCxnSpPr>
          <p:spPr>
            <a:xfrm flipV="1">
              <a:off x="6016797" y="1371721"/>
              <a:ext cx="719438" cy="118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311AFCDA-2D2F-5445-55FB-E4AD02190BED}"/>
                </a:ext>
              </a:extLst>
            </p:cNvPr>
            <p:cNvCxnSpPr>
              <a:cxnSpLocks/>
              <a:stCxn id="24" idx="3"/>
            </p:cNvCxnSpPr>
            <p:nvPr/>
          </p:nvCxnSpPr>
          <p:spPr>
            <a:xfrm>
              <a:off x="8612052" y="1371721"/>
              <a:ext cx="71943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Connector: Elbow 64">
              <a:extLst>
                <a:ext uri="{FF2B5EF4-FFF2-40B4-BE49-F238E27FC236}">
                  <a16:creationId xmlns:a16="http://schemas.microsoft.com/office/drawing/2014/main" id="{A095B3EC-A3F2-DD48-62B5-EAA533C7F7A7}"/>
                </a:ext>
              </a:extLst>
            </p:cNvPr>
            <p:cNvCxnSpPr>
              <a:stCxn id="48" idx="2"/>
              <a:endCxn id="26" idx="0"/>
            </p:cNvCxnSpPr>
            <p:nvPr/>
          </p:nvCxnSpPr>
          <p:spPr>
            <a:xfrm rot="5400000">
              <a:off x="6780644" y="-1311467"/>
              <a:ext cx="181081" cy="6625002"/>
            </a:xfrm>
            <a:prstGeom prst="bentConnector3">
              <a:avLst>
                <a:gd name="adj1" fmla="val 70824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Connector: Elbow 67">
              <a:extLst>
                <a:ext uri="{FF2B5EF4-FFF2-40B4-BE49-F238E27FC236}">
                  <a16:creationId xmlns:a16="http://schemas.microsoft.com/office/drawing/2014/main" id="{D33DF42A-801D-8BC5-1739-9D09B31AC9D4}"/>
                </a:ext>
              </a:extLst>
            </p:cNvPr>
            <p:cNvCxnSpPr>
              <a:stCxn id="36" idx="2"/>
              <a:endCxn id="28" idx="0"/>
            </p:cNvCxnSpPr>
            <p:nvPr/>
          </p:nvCxnSpPr>
          <p:spPr>
            <a:xfrm rot="5400000">
              <a:off x="5927465" y="718725"/>
              <a:ext cx="179820" cy="5026696"/>
            </a:xfrm>
            <a:prstGeom prst="bentConnector3">
              <a:avLst>
                <a:gd name="adj1" fmla="val 65727"/>
              </a:avLst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C773E408-8EBC-F110-B1BC-916DF8EB2200}"/>
                </a:ext>
              </a:extLst>
            </p:cNvPr>
            <p:cNvSpPr/>
            <p:nvPr/>
          </p:nvSpPr>
          <p:spPr>
            <a:xfrm>
              <a:off x="5106793" y="3325947"/>
              <a:ext cx="1875817" cy="10505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Action Step: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________________________________</a:t>
              </a:r>
            </a:p>
          </p:txBody>
        </p: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574FCB2D-4C9D-D394-EDFF-F8FDD3E2FE96}"/>
                </a:ext>
              </a:extLst>
            </p:cNvPr>
            <p:cNvCxnSpPr>
              <a:stCxn id="28" idx="3"/>
              <a:endCxn id="71" idx="1"/>
            </p:cNvCxnSpPr>
            <p:nvPr/>
          </p:nvCxnSpPr>
          <p:spPr>
            <a:xfrm flipV="1">
              <a:off x="4348104" y="3851241"/>
              <a:ext cx="758689" cy="951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E0DDAA0A-A473-A0AC-FFCF-1A744F0B382C}"/>
                </a:ext>
              </a:extLst>
            </p:cNvPr>
            <p:cNvCxnSpPr>
              <a:stCxn id="26" idx="3"/>
              <a:endCxn id="38" idx="1"/>
            </p:cNvCxnSpPr>
            <p:nvPr/>
          </p:nvCxnSpPr>
          <p:spPr>
            <a:xfrm>
              <a:off x="4496591" y="2616869"/>
              <a:ext cx="610203" cy="1229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48F580BD-CFAE-C5EE-E38C-260FB6FB128E}"/>
                </a:ext>
              </a:extLst>
            </p:cNvPr>
            <p:cNvCxnSpPr>
              <a:stCxn id="38" idx="3"/>
              <a:endCxn id="36" idx="1"/>
            </p:cNvCxnSpPr>
            <p:nvPr/>
          </p:nvCxnSpPr>
          <p:spPr>
            <a:xfrm flipV="1">
              <a:off x="6982611" y="2616869"/>
              <a:ext cx="610203" cy="1229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B719A589-FDB2-3A35-EA52-EA08076EA053}"/>
                </a:ext>
              </a:extLst>
            </p:cNvPr>
            <p:cNvSpPr/>
            <p:nvPr/>
          </p:nvSpPr>
          <p:spPr>
            <a:xfrm>
              <a:off x="2553755" y="4702007"/>
              <a:ext cx="1875817" cy="10505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Action Step: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________________________________</a:t>
              </a:r>
            </a:p>
          </p:txBody>
        </p: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3020E7ED-CE3D-FD82-80B1-3C8689D27239}"/>
                </a:ext>
              </a:extLst>
            </p:cNvPr>
            <p:cNvCxnSpPr>
              <a:cxnSpLocks/>
              <a:stCxn id="28" idx="2"/>
              <a:endCxn id="66" idx="0"/>
            </p:cNvCxnSpPr>
            <p:nvPr/>
          </p:nvCxnSpPr>
          <p:spPr>
            <a:xfrm flipH="1">
              <a:off x="3491664" y="4399529"/>
              <a:ext cx="12363" cy="30247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61E186D1-E741-1399-E435-D1E410ED2EEA}"/>
                </a:ext>
              </a:extLst>
            </p:cNvPr>
            <p:cNvCxnSpPr>
              <a:cxnSpLocks/>
              <a:stCxn id="66" idx="3"/>
              <a:endCxn id="50" idx="2"/>
            </p:cNvCxnSpPr>
            <p:nvPr/>
          </p:nvCxnSpPr>
          <p:spPr>
            <a:xfrm flipV="1">
              <a:off x="4429572" y="5207285"/>
              <a:ext cx="830697" cy="2001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80130B6B-9379-0B1F-2817-8EC1E234BF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0246" y="532356"/>
            <a:ext cx="10229589" cy="550101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975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9A263-0128-1197-4BAD-98AE7F3B4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EEBA21E5-B0AA-6869-2EE9-319091096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38426" y="499272"/>
            <a:ext cx="9831420" cy="5758777"/>
            <a:chOff x="945205" y="823606"/>
            <a:chExt cx="9831420" cy="5758777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2D2E46D-4447-1D6F-1C37-8D353F492278}"/>
                </a:ext>
              </a:extLst>
            </p:cNvPr>
            <p:cNvGrpSpPr/>
            <p:nvPr/>
          </p:nvGrpSpPr>
          <p:grpSpPr>
            <a:xfrm>
              <a:off x="3331654" y="823609"/>
              <a:ext cx="2392013" cy="5758774"/>
              <a:chOff x="779765" y="671209"/>
              <a:chExt cx="2392013" cy="5758774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86980CF7-8178-CEE4-41D8-7B0CCE077AC6}"/>
                  </a:ext>
                </a:extLst>
              </p:cNvPr>
              <p:cNvSpPr/>
              <p:nvPr/>
            </p:nvSpPr>
            <p:spPr>
              <a:xfrm>
                <a:off x="779765" y="671209"/>
                <a:ext cx="2383276" cy="57587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5DF36EE-A98C-FE8E-1561-8D099A28BBA1}"/>
                  </a:ext>
                </a:extLst>
              </p:cNvPr>
              <p:cNvSpPr/>
              <p:nvPr/>
            </p:nvSpPr>
            <p:spPr>
              <a:xfrm>
                <a:off x="788502" y="671209"/>
                <a:ext cx="2383276" cy="89494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09D51AC-08BA-332C-8AE4-BFF8A87729C2}"/>
                </a:ext>
              </a:extLst>
            </p:cNvPr>
            <p:cNvGrpSpPr/>
            <p:nvPr/>
          </p:nvGrpSpPr>
          <p:grpSpPr>
            <a:xfrm>
              <a:off x="969524" y="823609"/>
              <a:ext cx="2383276" cy="5758774"/>
              <a:chOff x="817124" y="671209"/>
              <a:chExt cx="2383276" cy="5758774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AE82E0E-6996-A0F4-BF3D-7D518D16AC58}"/>
                  </a:ext>
                </a:extLst>
              </p:cNvPr>
              <p:cNvSpPr/>
              <p:nvPr/>
            </p:nvSpPr>
            <p:spPr>
              <a:xfrm>
                <a:off x="817124" y="671209"/>
                <a:ext cx="2383276" cy="57587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2362806-6F9B-F510-C5C2-964BCC62F4AD}"/>
                  </a:ext>
                </a:extLst>
              </p:cNvPr>
              <p:cNvSpPr/>
              <p:nvPr/>
            </p:nvSpPr>
            <p:spPr>
              <a:xfrm>
                <a:off x="817124" y="671209"/>
                <a:ext cx="2383276" cy="89494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AF88ACD-99D5-4BBE-5E62-4E22630EFF71}"/>
                </a:ext>
              </a:extLst>
            </p:cNvPr>
            <p:cNvGrpSpPr/>
            <p:nvPr/>
          </p:nvGrpSpPr>
          <p:grpSpPr>
            <a:xfrm>
              <a:off x="5714224" y="823609"/>
              <a:ext cx="2421341" cy="5758774"/>
              <a:chOff x="779059" y="671209"/>
              <a:chExt cx="2421341" cy="5758774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6E410419-7A7D-1C8A-1CE4-46579D10F922}"/>
                  </a:ext>
                </a:extLst>
              </p:cNvPr>
              <p:cNvSpPr/>
              <p:nvPr/>
            </p:nvSpPr>
            <p:spPr>
              <a:xfrm>
                <a:off x="779059" y="671209"/>
                <a:ext cx="2383276" cy="57587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6A2D419-8A65-8809-3F6E-F74DB1FAF362}"/>
                  </a:ext>
                </a:extLst>
              </p:cNvPr>
              <p:cNvSpPr/>
              <p:nvPr/>
            </p:nvSpPr>
            <p:spPr>
              <a:xfrm>
                <a:off x="788502" y="671209"/>
                <a:ext cx="2411898" cy="89494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6D2A85DE-82E1-03A0-061C-637232355AA9}"/>
                </a:ext>
              </a:extLst>
            </p:cNvPr>
            <p:cNvGrpSpPr/>
            <p:nvPr/>
          </p:nvGrpSpPr>
          <p:grpSpPr>
            <a:xfrm>
              <a:off x="8097500" y="823609"/>
              <a:ext cx="2383276" cy="5758774"/>
              <a:chOff x="779059" y="671209"/>
              <a:chExt cx="2383276" cy="5758774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A8A24B89-B754-C402-33A0-24E131114454}"/>
                  </a:ext>
                </a:extLst>
              </p:cNvPr>
              <p:cNvSpPr/>
              <p:nvPr/>
            </p:nvSpPr>
            <p:spPr>
              <a:xfrm>
                <a:off x="779059" y="671209"/>
                <a:ext cx="2383276" cy="57587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6A20C63A-9099-DBA2-1E51-ADCF8CD67D6D}"/>
                  </a:ext>
                </a:extLst>
              </p:cNvPr>
              <p:cNvSpPr/>
              <p:nvPr/>
            </p:nvSpPr>
            <p:spPr>
              <a:xfrm>
                <a:off x="779059" y="671209"/>
                <a:ext cx="2383276" cy="89494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0E43F18-F66B-DA06-50F3-B899642488DD}"/>
                </a:ext>
              </a:extLst>
            </p:cNvPr>
            <p:cNvSpPr txBox="1"/>
            <p:nvPr/>
          </p:nvSpPr>
          <p:spPr>
            <a:xfrm>
              <a:off x="945205" y="823609"/>
              <a:ext cx="26653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Job function: </a:t>
              </a:r>
              <a:br>
                <a:rPr lang="en-US" dirty="0"/>
              </a:br>
              <a:r>
                <a:rPr lang="en-US" dirty="0"/>
                <a:t>_____________________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B26455A-F48A-61E2-BE62-3DC4BE695B11}"/>
                </a:ext>
              </a:extLst>
            </p:cNvPr>
            <p:cNvSpPr txBox="1"/>
            <p:nvPr/>
          </p:nvSpPr>
          <p:spPr>
            <a:xfrm>
              <a:off x="3328481" y="823608"/>
              <a:ext cx="26653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Job function: </a:t>
              </a:r>
              <a:br>
                <a:rPr lang="en-US" dirty="0"/>
              </a:br>
              <a:r>
                <a:rPr lang="en-US" dirty="0"/>
                <a:t>_____________________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C76A8A1-A379-B544-2DFD-3F36C01FC6E0}"/>
                </a:ext>
              </a:extLst>
            </p:cNvPr>
            <p:cNvSpPr txBox="1"/>
            <p:nvPr/>
          </p:nvSpPr>
          <p:spPr>
            <a:xfrm>
              <a:off x="5711757" y="823607"/>
              <a:ext cx="26653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Job function: </a:t>
              </a:r>
              <a:br>
                <a:rPr lang="en-US" dirty="0"/>
              </a:br>
              <a:r>
                <a:rPr lang="en-US" dirty="0"/>
                <a:t>_____________________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D50D366-9BAF-53CE-B28E-75BFA6310F2D}"/>
                </a:ext>
              </a:extLst>
            </p:cNvPr>
            <p:cNvSpPr txBox="1"/>
            <p:nvPr/>
          </p:nvSpPr>
          <p:spPr>
            <a:xfrm>
              <a:off x="8111246" y="823606"/>
              <a:ext cx="26653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Job function: </a:t>
              </a:r>
              <a:br>
                <a:rPr lang="en-US" dirty="0"/>
              </a:br>
              <a:r>
                <a:rPr lang="en-US" dirty="0"/>
                <a:t>_____________________</a:t>
              </a:r>
            </a:p>
          </p:txBody>
        </p: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35063CBA-0BEE-FB75-FD05-5B25A4D6F084}"/>
              </a:ext>
            </a:extLst>
          </p:cNvPr>
          <p:cNvSpPr txBox="1"/>
          <p:nvPr/>
        </p:nvSpPr>
        <p:spPr>
          <a:xfrm>
            <a:off x="1251625" y="37607"/>
            <a:ext cx="9688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Process Map Title:______________________________________________</a:t>
            </a:r>
          </a:p>
        </p:txBody>
      </p:sp>
      <p:pic>
        <p:nvPicPr>
          <p:cNvPr id="2" name="Picture 1" descr="A logo for a university&#10;&#10;Description automatically generated">
            <a:extLst>
              <a:ext uri="{FF2B5EF4-FFF2-40B4-BE49-F238E27FC236}">
                <a16:creationId xmlns:a16="http://schemas.microsoft.com/office/drawing/2014/main" id="{7B6C809F-81D7-6FDC-8AFD-0E918CAB4D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456" y="5865960"/>
            <a:ext cx="1745131" cy="82303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40321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7EF6CE-4687-24D6-C24C-3E38E8E5E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Box 80">
            <a:extLst>
              <a:ext uri="{FF2B5EF4-FFF2-40B4-BE49-F238E27FC236}">
                <a16:creationId xmlns:a16="http://schemas.microsoft.com/office/drawing/2014/main" id="{19C954AB-576F-5436-171B-C772E44DE748}"/>
              </a:ext>
            </a:extLst>
          </p:cNvPr>
          <p:cNvSpPr txBox="1"/>
          <p:nvPr/>
        </p:nvSpPr>
        <p:spPr>
          <a:xfrm>
            <a:off x="1251625" y="11721"/>
            <a:ext cx="9688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Process Map Title:______________________________________________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B57F09-5DBA-D27D-5055-2EC476D44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251" y="723246"/>
            <a:ext cx="1543389" cy="1235955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A81317-C738-589B-FC98-29E1C616547C}"/>
              </a:ext>
            </a:extLst>
          </p:cNvPr>
          <p:cNvSpPr/>
          <p:nvPr/>
        </p:nvSpPr>
        <p:spPr>
          <a:xfrm>
            <a:off x="204170" y="932197"/>
            <a:ext cx="1498260" cy="894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Job function: ____________________________________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E17EDC-5B6F-C8F5-81C6-EA533CE475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251" y="1959202"/>
            <a:ext cx="1543389" cy="1235955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606716-0E13-99A8-12BC-C8431E862998}"/>
              </a:ext>
            </a:extLst>
          </p:cNvPr>
          <p:cNvSpPr/>
          <p:nvPr/>
        </p:nvSpPr>
        <p:spPr>
          <a:xfrm>
            <a:off x="204170" y="2138824"/>
            <a:ext cx="1498260" cy="894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Job function: ____________________________________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709A529-97B4-C3C0-C71F-39279A6D6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3058" y="3192352"/>
            <a:ext cx="10246401" cy="1273085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EC62E73-7D55-14A2-5AA4-AFEF97F35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0315" y="3193514"/>
            <a:ext cx="1543389" cy="1273085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62FDE36-EB91-43DA-C956-11AEC356A32F}"/>
              </a:ext>
            </a:extLst>
          </p:cNvPr>
          <p:cNvSpPr/>
          <p:nvPr/>
        </p:nvSpPr>
        <p:spPr>
          <a:xfrm>
            <a:off x="202557" y="3368814"/>
            <a:ext cx="1498260" cy="894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Job function: ____________________________________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426624D-F55A-B1BA-F620-1F78DBF47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8377" y="4465436"/>
            <a:ext cx="1543389" cy="1338993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03F0A23-FB8C-29A4-A185-38070496A1D3}"/>
              </a:ext>
            </a:extLst>
          </p:cNvPr>
          <p:cNvSpPr/>
          <p:nvPr/>
        </p:nvSpPr>
        <p:spPr>
          <a:xfrm>
            <a:off x="222861" y="4640089"/>
            <a:ext cx="1498260" cy="894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Job function: ____________________________________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B88F3CC-9AD3-0EFE-4E23-8A807DB840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5640" y="724704"/>
            <a:ext cx="10246401" cy="1236351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6C9B28E-F75E-85A4-A59D-B18A8B103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4349" y="1961944"/>
            <a:ext cx="10246401" cy="1236351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CA62DB9-9E94-C5C3-4F96-BA2EA5B25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3058" y="4465437"/>
            <a:ext cx="10246401" cy="1338992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4" name="Picture 63" descr="A logo for a university&#10;&#10;Description automatically generated">
            <a:extLst>
              <a:ext uri="{FF2B5EF4-FFF2-40B4-BE49-F238E27FC236}">
                <a16:creationId xmlns:a16="http://schemas.microsoft.com/office/drawing/2014/main" id="{1206864D-C7F3-39E6-3ECB-CE5265864A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456" y="5865960"/>
            <a:ext cx="1745131" cy="82303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3355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C78673B-DD02-5E31-8733-6A23505D02C2}"/>
              </a:ext>
            </a:extLst>
          </p:cNvPr>
          <p:cNvSpPr txBox="1"/>
          <p:nvPr/>
        </p:nvSpPr>
        <p:spPr>
          <a:xfrm>
            <a:off x="1251625" y="450204"/>
            <a:ext cx="96887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Process Map Symbols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A4B33E3-4E1F-AC55-8918-C67D4A5C5D75}"/>
              </a:ext>
            </a:extLst>
          </p:cNvPr>
          <p:cNvSpPr/>
          <p:nvPr/>
        </p:nvSpPr>
        <p:spPr>
          <a:xfrm>
            <a:off x="1629795" y="1793629"/>
            <a:ext cx="1663430" cy="105058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2D5753B-11D3-3E47-13BE-003B50294B8A}"/>
              </a:ext>
            </a:extLst>
          </p:cNvPr>
          <p:cNvSpPr/>
          <p:nvPr/>
        </p:nvSpPr>
        <p:spPr>
          <a:xfrm>
            <a:off x="3742911" y="1793629"/>
            <a:ext cx="1663430" cy="1050588"/>
          </a:xfrm>
          <a:prstGeom prst="ellipse">
            <a:avLst/>
          </a:prstGeom>
          <a:solidFill>
            <a:srgbClr val="FF684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End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B4667A-83DD-D3CE-8521-FA48F96EDFBE}"/>
              </a:ext>
            </a:extLst>
          </p:cNvPr>
          <p:cNvSpPr/>
          <p:nvPr/>
        </p:nvSpPr>
        <p:spPr>
          <a:xfrm>
            <a:off x="5975622" y="1793629"/>
            <a:ext cx="1875817" cy="105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Action Step</a:t>
            </a:r>
          </a:p>
        </p:txBody>
      </p:sp>
      <p:sp>
        <p:nvSpPr>
          <p:cNvPr id="8" name="Flowchart: Decision 7">
            <a:extLst>
              <a:ext uri="{FF2B5EF4-FFF2-40B4-BE49-F238E27FC236}">
                <a16:creationId xmlns:a16="http://schemas.microsoft.com/office/drawing/2014/main" id="{26FBEB4B-7424-12D2-A35E-68AD4E15B316}"/>
              </a:ext>
            </a:extLst>
          </p:cNvPr>
          <p:cNvSpPr/>
          <p:nvPr/>
        </p:nvSpPr>
        <p:spPr>
          <a:xfrm>
            <a:off x="8324045" y="1766671"/>
            <a:ext cx="1688155" cy="1077546"/>
          </a:xfrm>
          <a:prstGeom prst="flowChartDecision">
            <a:avLst/>
          </a:prstGeom>
          <a:solidFill>
            <a:srgbClr val="F0F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Decision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85236C6-7B67-6DDF-0DD3-F2905BA7C0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8" idx="2"/>
          </p:cNvCxnSpPr>
          <p:nvPr/>
        </p:nvCxnSpPr>
        <p:spPr>
          <a:xfrm flipH="1">
            <a:off x="9153728" y="2844217"/>
            <a:ext cx="14395" cy="5118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2B440C7-0091-7721-2C37-48CBC5F07F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8" idx="3"/>
          </p:cNvCxnSpPr>
          <p:nvPr/>
        </p:nvCxnSpPr>
        <p:spPr>
          <a:xfrm>
            <a:off x="10012200" y="2305444"/>
            <a:ext cx="63958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AB594FC0-2EF6-5ACB-CD31-105DC52DFB80}"/>
              </a:ext>
            </a:extLst>
          </p:cNvPr>
          <p:cNvSpPr txBox="1"/>
          <p:nvPr/>
        </p:nvSpPr>
        <p:spPr>
          <a:xfrm>
            <a:off x="10012200" y="1949591"/>
            <a:ext cx="583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BB1B247-70CD-5471-2F40-A77802D18C33}"/>
              </a:ext>
            </a:extLst>
          </p:cNvPr>
          <p:cNvSpPr txBox="1"/>
          <p:nvPr/>
        </p:nvSpPr>
        <p:spPr>
          <a:xfrm>
            <a:off x="9153728" y="2986710"/>
            <a:ext cx="583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16" name="Flowchart: Delay 15">
            <a:extLst>
              <a:ext uri="{FF2B5EF4-FFF2-40B4-BE49-F238E27FC236}">
                <a16:creationId xmlns:a16="http://schemas.microsoft.com/office/drawing/2014/main" id="{DFAA61B4-7434-0EDC-3900-9BDEC6EBEFEB}"/>
              </a:ext>
            </a:extLst>
          </p:cNvPr>
          <p:cNvSpPr/>
          <p:nvPr/>
        </p:nvSpPr>
        <p:spPr>
          <a:xfrm>
            <a:off x="5776768" y="4114800"/>
            <a:ext cx="1566154" cy="1313235"/>
          </a:xfrm>
          <a:prstGeom prst="flowChartDelay">
            <a:avLst/>
          </a:prstGeom>
          <a:solidFill>
            <a:srgbClr val="A5A5A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Delay</a:t>
            </a:r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920DD3D8-E960-0E2A-3082-7DC2A1DB5E87}"/>
              </a:ext>
            </a:extLst>
          </p:cNvPr>
          <p:cNvSpPr/>
          <p:nvPr/>
        </p:nvSpPr>
        <p:spPr>
          <a:xfrm>
            <a:off x="8749442" y="4154030"/>
            <a:ext cx="987947" cy="904673"/>
          </a:xfrm>
          <a:prstGeom prst="flowChartConnector">
            <a:avLst/>
          </a:prstGeom>
          <a:solidFill>
            <a:srgbClr val="A5A5A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85359B-5889-9A9C-2A34-4F65F51E3554}"/>
              </a:ext>
            </a:extLst>
          </p:cNvPr>
          <p:cNvSpPr txBox="1"/>
          <p:nvPr/>
        </p:nvSpPr>
        <p:spPr>
          <a:xfrm>
            <a:off x="8521339" y="5058703"/>
            <a:ext cx="1566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(Connector)</a:t>
            </a:r>
          </a:p>
        </p:txBody>
      </p:sp>
      <p:pic>
        <p:nvPicPr>
          <p:cNvPr id="19" name="Picture 18" descr="A logo for a university&#10;&#10;Description automatically generated">
            <a:extLst>
              <a:ext uri="{FF2B5EF4-FFF2-40B4-BE49-F238E27FC236}">
                <a16:creationId xmlns:a16="http://schemas.microsoft.com/office/drawing/2014/main" id="{0C30AAE9-8AAB-3F86-990A-F6AB148A24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456" y="5865960"/>
            <a:ext cx="1745131" cy="823031"/>
          </a:xfrm>
          <a:prstGeom prst="rect">
            <a:avLst/>
          </a:prstGeom>
        </p:spPr>
      </p:pic>
      <p:sp>
        <p:nvSpPr>
          <p:cNvPr id="2" name="Star: 5 Points 1">
            <a:extLst>
              <a:ext uri="{FF2B5EF4-FFF2-40B4-BE49-F238E27FC236}">
                <a16:creationId xmlns:a16="http://schemas.microsoft.com/office/drawing/2014/main" id="{BA585B34-08B2-00DC-A5D9-5F3EF5185775}"/>
              </a:ext>
            </a:extLst>
          </p:cNvPr>
          <p:cNvSpPr/>
          <p:nvPr/>
        </p:nvSpPr>
        <p:spPr>
          <a:xfrm>
            <a:off x="2461510" y="3924022"/>
            <a:ext cx="2215299" cy="1520187"/>
          </a:xfrm>
          <a:prstGeom prst="star5">
            <a:avLst/>
          </a:prstGeom>
          <a:solidFill>
            <a:srgbClr val="A5A5A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Uncertain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725725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4d9c46ae-ad99-4b50-89b6-b963884e7b14" xsi:nil="true"/>
    <_ip_UnifiedCompliancePolicyProperties xmlns="http://schemas.microsoft.com/sharepoint/v3" xsi:nil="true"/>
    <lcf76f155ced4ddcb4097134ff3c332f xmlns="e6a79a19-aefe-4d2d-8100-acdd4443e72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4CE08B6D371C44B75CA6708DE5B720" ma:contentTypeVersion="21" ma:contentTypeDescription="Create a new document." ma:contentTypeScope="" ma:versionID="7d52fb99d169209b007f71c82d4f4ba8">
  <xsd:schema xmlns:xsd="http://www.w3.org/2001/XMLSchema" xmlns:xs="http://www.w3.org/2001/XMLSchema" xmlns:p="http://schemas.microsoft.com/office/2006/metadata/properties" xmlns:ns1="http://schemas.microsoft.com/sharepoint/v3" xmlns:ns2="e6a79a19-aefe-4d2d-8100-acdd4443e72e" xmlns:ns3="4d9c46ae-ad99-4b50-89b6-b963884e7b14" targetNamespace="http://schemas.microsoft.com/office/2006/metadata/properties" ma:root="true" ma:fieldsID="d494e7aba64404f5a1393daa2c068249" ns1:_="" ns2:_="" ns3:_="">
    <xsd:import namespace="http://schemas.microsoft.com/sharepoint/v3"/>
    <xsd:import namespace="e6a79a19-aefe-4d2d-8100-acdd4443e72e"/>
    <xsd:import namespace="4d9c46ae-ad99-4b50-89b6-b963884e7b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a79a19-aefe-4d2d-8100-acdd4443e7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1f133747-7f49-46b8-8a37-07c8968d02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9c46ae-ad99-4b50-89b6-b963884e7b1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0dc06ef-d913-4d4c-b1be-1d17ac61cf0a}" ma:internalName="TaxCatchAll" ma:showField="CatchAllData" ma:web="4d9c46ae-ad99-4b50-89b6-b963884e7b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5A7759-A5F5-47D4-84D9-197931DEB9A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F00506-5D04-4EFC-AB45-8086DF039E40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4d9c46ae-ad99-4b50-89b6-b963884e7b14"/>
    <ds:schemaRef ds:uri="e6a79a19-aefe-4d2d-8100-acdd4443e72e"/>
  </ds:schemaRefs>
</ds:datastoreItem>
</file>

<file path=customXml/itemProps3.xml><?xml version="1.0" encoding="utf-8"?>
<ds:datastoreItem xmlns:ds="http://schemas.openxmlformats.org/officeDocument/2006/customXml" ds:itemID="{CAD9031B-40F7-4B16-8EA2-9B2F8060A8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6a79a19-aefe-4d2d-8100-acdd4443e72e"/>
    <ds:schemaRef ds:uri="4d9c46ae-ad99-4b50-89b6-b963884e7b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b95a125-791c-4f0a-9f9e-99e363117506}" enabled="0" method="" siteId="{0b95a125-791c-4f0a-9f9e-99e36311750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190</Words>
  <Application>Microsoft Office PowerPoint</Application>
  <PresentationFormat>Widescreen</PresentationFormat>
  <Paragraphs>61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Ohio State University Wexner Medical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McCord, Robert</dc:creator>
  <cp:lastModifiedBy>McCord, Robert</cp:lastModifiedBy>
  <cp:revision>43</cp:revision>
  <dcterms:created xsi:type="dcterms:W3CDTF">2024-11-25T17:22:26Z</dcterms:created>
  <dcterms:modified xsi:type="dcterms:W3CDTF">2025-05-27T12:56:52Z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0x0101000E4CE08B6D371C44B75CA6708DE5B720</vt:lpwstr>
  </property>
  <property fmtid="{D5CDD505-2E9C-101B-9397-08002B2CF9AE}" pid="3" name="MediaServiceImageTags">
    <vt:lpwstr/>
  </property>
  <property fmtid="{D5CDD505-2E9C-101B-9397-08002B2CF9AE}" pid="4" name="ArticulateGUID">
    <vt:lpwstr>62DCDB02-335B-4E41-8ACE-697DBFAC9816</vt:lpwstr>
  </property>
  <property fmtid="{D5CDD505-2E9C-101B-9397-08002B2CF9AE}" pid="5" name="ArticulatePath">
    <vt:lpwstr>Process Map_upated colors</vt:lpwstr>
  </property>
</Properties>
</file>